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385" r:id="rId6"/>
    <p:sldId id="387" r:id="rId7"/>
    <p:sldId id="388" r:id="rId8"/>
    <p:sldId id="389" r:id="rId9"/>
    <p:sldId id="390" r:id="rId10"/>
    <p:sldId id="392" r:id="rId11"/>
    <p:sldId id="393" r:id="rId12"/>
    <p:sldId id="384" r:id="rId13"/>
    <p:sldId id="320" r:id="rId14"/>
    <p:sldId id="281" r:id="rId15"/>
    <p:sldId id="321" r:id="rId16"/>
    <p:sldId id="322" r:id="rId17"/>
    <p:sldId id="323" r:id="rId18"/>
    <p:sldId id="324" r:id="rId19"/>
    <p:sldId id="287" r:id="rId20"/>
    <p:sldId id="325" r:id="rId21"/>
    <p:sldId id="326" r:id="rId22"/>
    <p:sldId id="290" r:id="rId23"/>
    <p:sldId id="291" r:id="rId24"/>
    <p:sldId id="327" r:id="rId25"/>
    <p:sldId id="328" r:id="rId26"/>
    <p:sldId id="329" r:id="rId27"/>
    <p:sldId id="383"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82" r:id="rId48"/>
    <p:sldId id="282" r:id="rId49"/>
    <p:sldId id="314" r:id="rId50"/>
    <p:sldId id="316" r:id="rId51"/>
    <p:sldId id="292" r:id="rId52"/>
    <p:sldId id="293" r:id="rId53"/>
    <p:sldId id="289" r:id="rId54"/>
    <p:sldId id="295" r:id="rId55"/>
    <p:sldId id="298" r:id="rId56"/>
    <p:sldId id="299" r:id="rId57"/>
    <p:sldId id="302" r:id="rId58"/>
    <p:sldId id="303" r:id="rId59"/>
    <p:sldId id="306" r:id="rId60"/>
    <p:sldId id="308" r:id="rId61"/>
    <p:sldId id="309" r:id="rId62"/>
    <p:sldId id="381" r:id="rId63"/>
    <p:sldId id="283" r:id="rId64"/>
    <p:sldId id="319" r:id="rId65"/>
    <p:sldId id="315" r:id="rId66"/>
    <p:sldId id="317" r:id="rId67"/>
    <p:sldId id="294" r:id="rId68"/>
    <p:sldId id="296" r:id="rId69"/>
    <p:sldId id="297" r:id="rId70"/>
    <p:sldId id="300" r:id="rId71"/>
    <p:sldId id="301" r:id="rId72"/>
    <p:sldId id="304" r:id="rId73"/>
    <p:sldId id="305" r:id="rId74"/>
    <p:sldId id="310" r:id="rId75"/>
    <p:sldId id="313" r:id="rId76"/>
    <p:sldId id="312" r:id="rId77"/>
    <p:sldId id="286" r:id="rId78"/>
    <p:sldId id="288" r:id="rId79"/>
    <p:sldId id="391" r:id="rId80"/>
    <p:sldId id="260" r:id="rId81"/>
    <p:sldId id="256" r:id="rId82"/>
    <p:sldId id="257" r:id="rId83"/>
    <p:sldId id="258" r:id="rId84"/>
    <p:sldId id="259" r:id="rId85"/>
    <p:sldId id="261" r:id="rId86"/>
    <p:sldId id="262" r:id="rId87"/>
    <p:sldId id="263" r:id="rId88"/>
    <p:sldId id="264" r:id="rId89"/>
    <p:sldId id="265" r:id="rId90"/>
    <p:sldId id="266" r:id="rId91"/>
    <p:sldId id="267" r:id="rId92"/>
    <p:sldId id="268" r:id="rId93"/>
    <p:sldId id="269" r:id="rId94"/>
    <p:sldId id="270" r:id="rId95"/>
    <p:sldId id="271" r:id="rId96"/>
    <p:sldId id="272" r:id="rId97"/>
    <p:sldId id="273" r:id="rId98"/>
    <p:sldId id="356" r:id="rId99"/>
    <p:sldId id="357" r:id="rId100"/>
    <p:sldId id="358" r:id="rId101"/>
    <p:sldId id="359" r:id="rId102"/>
    <p:sldId id="360" r:id="rId103"/>
    <p:sldId id="361" r:id="rId104"/>
    <p:sldId id="362" r:id="rId105"/>
    <p:sldId id="363" r:id="rId106"/>
    <p:sldId id="380"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274" r:id="rId123"/>
    <p:sldId id="275" r:id="rId124"/>
    <p:sldId id="276" r:id="rId125"/>
    <p:sldId id="277" r:id="rId126"/>
    <p:sldId id="278" r:id="rId127"/>
    <p:sldId id="279" r:id="rId128"/>
    <p:sldId id="379" r:id="rId129"/>
    <p:sldId id="284"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78B6A-AFB8-4DD0-A128-B551A98C4534}" v="32" dt="2021-01-04T09:37:02.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anji" userId="9ffd7c093adc35a0" providerId="LiveId" clId="{65878B6A-AFB8-4DD0-A128-B551A98C4534}"/>
    <pc:docChg chg="undo custSel mod addSld delSld modSld">
      <pc:chgData name="Neranji" userId="9ffd7c093adc35a0" providerId="LiveId" clId="{65878B6A-AFB8-4DD0-A128-B551A98C4534}" dt="2021-01-04T09:45:26.160" v="650" actId="1076"/>
      <pc:docMkLst>
        <pc:docMk/>
      </pc:docMkLst>
      <pc:sldChg chg="add">
        <pc:chgData name="Neranji" userId="9ffd7c093adc35a0" providerId="LiveId" clId="{65878B6A-AFB8-4DD0-A128-B551A98C4534}" dt="2021-01-04T09:13:50.022" v="42"/>
        <pc:sldMkLst>
          <pc:docMk/>
          <pc:sldMk cId="1321191100" sldId="256"/>
        </pc:sldMkLst>
      </pc:sldChg>
      <pc:sldChg chg="add">
        <pc:chgData name="Neranji" userId="9ffd7c093adc35a0" providerId="LiveId" clId="{65878B6A-AFB8-4DD0-A128-B551A98C4534}" dt="2021-01-04T09:13:50.022" v="42"/>
        <pc:sldMkLst>
          <pc:docMk/>
          <pc:sldMk cId="683275126" sldId="257"/>
        </pc:sldMkLst>
      </pc:sldChg>
      <pc:sldChg chg="add">
        <pc:chgData name="Neranji" userId="9ffd7c093adc35a0" providerId="LiveId" clId="{65878B6A-AFB8-4DD0-A128-B551A98C4534}" dt="2021-01-04T09:13:50.022" v="42"/>
        <pc:sldMkLst>
          <pc:docMk/>
          <pc:sldMk cId="4088129326" sldId="258"/>
        </pc:sldMkLst>
      </pc:sldChg>
      <pc:sldChg chg="add">
        <pc:chgData name="Neranji" userId="9ffd7c093adc35a0" providerId="LiveId" clId="{65878B6A-AFB8-4DD0-A128-B551A98C4534}" dt="2021-01-04T09:13:50.022" v="42"/>
        <pc:sldMkLst>
          <pc:docMk/>
          <pc:sldMk cId="2120454827" sldId="259"/>
        </pc:sldMkLst>
      </pc:sldChg>
      <pc:sldChg chg="add">
        <pc:chgData name="Neranji" userId="9ffd7c093adc35a0" providerId="LiveId" clId="{65878B6A-AFB8-4DD0-A128-B551A98C4534}" dt="2021-01-04T09:13:50.022" v="42"/>
        <pc:sldMkLst>
          <pc:docMk/>
          <pc:sldMk cId="1855380424" sldId="260"/>
        </pc:sldMkLst>
      </pc:sldChg>
      <pc:sldChg chg="add">
        <pc:chgData name="Neranji" userId="9ffd7c093adc35a0" providerId="LiveId" clId="{65878B6A-AFB8-4DD0-A128-B551A98C4534}" dt="2021-01-04T09:13:50.022" v="42"/>
        <pc:sldMkLst>
          <pc:docMk/>
          <pc:sldMk cId="2526152164" sldId="261"/>
        </pc:sldMkLst>
      </pc:sldChg>
      <pc:sldChg chg="add">
        <pc:chgData name="Neranji" userId="9ffd7c093adc35a0" providerId="LiveId" clId="{65878B6A-AFB8-4DD0-A128-B551A98C4534}" dt="2021-01-04T09:13:50.022" v="42"/>
        <pc:sldMkLst>
          <pc:docMk/>
          <pc:sldMk cId="1385798802" sldId="262"/>
        </pc:sldMkLst>
      </pc:sldChg>
      <pc:sldChg chg="add">
        <pc:chgData name="Neranji" userId="9ffd7c093adc35a0" providerId="LiveId" clId="{65878B6A-AFB8-4DD0-A128-B551A98C4534}" dt="2021-01-04T09:13:50.022" v="42"/>
        <pc:sldMkLst>
          <pc:docMk/>
          <pc:sldMk cId="1548538767" sldId="263"/>
        </pc:sldMkLst>
      </pc:sldChg>
      <pc:sldChg chg="add">
        <pc:chgData name="Neranji" userId="9ffd7c093adc35a0" providerId="LiveId" clId="{65878B6A-AFB8-4DD0-A128-B551A98C4534}" dt="2021-01-04T09:13:50.022" v="42"/>
        <pc:sldMkLst>
          <pc:docMk/>
          <pc:sldMk cId="3089968053" sldId="264"/>
        </pc:sldMkLst>
      </pc:sldChg>
      <pc:sldChg chg="add">
        <pc:chgData name="Neranji" userId="9ffd7c093adc35a0" providerId="LiveId" clId="{65878B6A-AFB8-4DD0-A128-B551A98C4534}" dt="2021-01-04T09:13:50.022" v="42"/>
        <pc:sldMkLst>
          <pc:docMk/>
          <pc:sldMk cId="3161290863" sldId="265"/>
        </pc:sldMkLst>
      </pc:sldChg>
      <pc:sldChg chg="add">
        <pc:chgData name="Neranji" userId="9ffd7c093adc35a0" providerId="LiveId" clId="{65878B6A-AFB8-4DD0-A128-B551A98C4534}" dt="2021-01-04T09:13:50.022" v="42"/>
        <pc:sldMkLst>
          <pc:docMk/>
          <pc:sldMk cId="3501115682" sldId="266"/>
        </pc:sldMkLst>
      </pc:sldChg>
      <pc:sldChg chg="add">
        <pc:chgData name="Neranji" userId="9ffd7c093adc35a0" providerId="LiveId" clId="{65878B6A-AFB8-4DD0-A128-B551A98C4534}" dt="2021-01-04T09:13:50.022" v="42"/>
        <pc:sldMkLst>
          <pc:docMk/>
          <pc:sldMk cId="1785442255" sldId="267"/>
        </pc:sldMkLst>
      </pc:sldChg>
      <pc:sldChg chg="add">
        <pc:chgData name="Neranji" userId="9ffd7c093adc35a0" providerId="LiveId" clId="{65878B6A-AFB8-4DD0-A128-B551A98C4534}" dt="2021-01-04T09:13:50.022" v="42"/>
        <pc:sldMkLst>
          <pc:docMk/>
          <pc:sldMk cId="2333363229" sldId="268"/>
        </pc:sldMkLst>
      </pc:sldChg>
      <pc:sldChg chg="add">
        <pc:chgData name="Neranji" userId="9ffd7c093adc35a0" providerId="LiveId" clId="{65878B6A-AFB8-4DD0-A128-B551A98C4534}" dt="2021-01-04T09:13:50.022" v="42"/>
        <pc:sldMkLst>
          <pc:docMk/>
          <pc:sldMk cId="3185022703" sldId="269"/>
        </pc:sldMkLst>
      </pc:sldChg>
      <pc:sldChg chg="add">
        <pc:chgData name="Neranji" userId="9ffd7c093adc35a0" providerId="LiveId" clId="{65878B6A-AFB8-4DD0-A128-B551A98C4534}" dt="2021-01-04T09:13:50.022" v="42"/>
        <pc:sldMkLst>
          <pc:docMk/>
          <pc:sldMk cId="2175641370" sldId="270"/>
        </pc:sldMkLst>
      </pc:sldChg>
      <pc:sldChg chg="add">
        <pc:chgData name="Neranji" userId="9ffd7c093adc35a0" providerId="LiveId" clId="{65878B6A-AFB8-4DD0-A128-B551A98C4534}" dt="2021-01-04T09:13:50.022" v="42"/>
        <pc:sldMkLst>
          <pc:docMk/>
          <pc:sldMk cId="934759045" sldId="271"/>
        </pc:sldMkLst>
      </pc:sldChg>
      <pc:sldChg chg="add">
        <pc:chgData name="Neranji" userId="9ffd7c093adc35a0" providerId="LiveId" clId="{65878B6A-AFB8-4DD0-A128-B551A98C4534}" dt="2021-01-04T09:13:50.022" v="42"/>
        <pc:sldMkLst>
          <pc:docMk/>
          <pc:sldMk cId="2855726244" sldId="272"/>
        </pc:sldMkLst>
      </pc:sldChg>
      <pc:sldChg chg="add">
        <pc:chgData name="Neranji" userId="9ffd7c093adc35a0" providerId="LiveId" clId="{65878B6A-AFB8-4DD0-A128-B551A98C4534}" dt="2021-01-04T09:13:50.022" v="42"/>
        <pc:sldMkLst>
          <pc:docMk/>
          <pc:sldMk cId="200488835" sldId="273"/>
        </pc:sldMkLst>
      </pc:sldChg>
      <pc:sldChg chg="add">
        <pc:chgData name="Neranji" userId="9ffd7c093adc35a0" providerId="LiveId" clId="{65878B6A-AFB8-4DD0-A128-B551A98C4534}" dt="2021-01-04T09:15:50.684" v="71"/>
        <pc:sldMkLst>
          <pc:docMk/>
          <pc:sldMk cId="4198106769" sldId="274"/>
        </pc:sldMkLst>
      </pc:sldChg>
      <pc:sldChg chg="add">
        <pc:chgData name="Neranji" userId="9ffd7c093adc35a0" providerId="LiveId" clId="{65878B6A-AFB8-4DD0-A128-B551A98C4534}" dt="2021-01-04T09:15:50.684" v="71"/>
        <pc:sldMkLst>
          <pc:docMk/>
          <pc:sldMk cId="3724407828" sldId="275"/>
        </pc:sldMkLst>
      </pc:sldChg>
      <pc:sldChg chg="add">
        <pc:chgData name="Neranji" userId="9ffd7c093adc35a0" providerId="LiveId" clId="{65878B6A-AFB8-4DD0-A128-B551A98C4534}" dt="2021-01-04T09:15:50.684" v="71"/>
        <pc:sldMkLst>
          <pc:docMk/>
          <pc:sldMk cId="3699890560" sldId="276"/>
        </pc:sldMkLst>
      </pc:sldChg>
      <pc:sldChg chg="add setBg">
        <pc:chgData name="Neranji" userId="9ffd7c093adc35a0" providerId="LiveId" clId="{65878B6A-AFB8-4DD0-A128-B551A98C4534}" dt="2021-01-04T09:15:50.684" v="71"/>
        <pc:sldMkLst>
          <pc:docMk/>
          <pc:sldMk cId="3417998613" sldId="277"/>
        </pc:sldMkLst>
      </pc:sldChg>
      <pc:sldChg chg="add">
        <pc:chgData name="Neranji" userId="9ffd7c093adc35a0" providerId="LiveId" clId="{65878B6A-AFB8-4DD0-A128-B551A98C4534}" dt="2021-01-04T09:15:50.684" v="71"/>
        <pc:sldMkLst>
          <pc:docMk/>
          <pc:sldMk cId="1467927209" sldId="278"/>
        </pc:sldMkLst>
      </pc:sldChg>
      <pc:sldChg chg="add">
        <pc:chgData name="Neranji" userId="9ffd7c093adc35a0" providerId="LiveId" clId="{65878B6A-AFB8-4DD0-A128-B551A98C4534}" dt="2021-01-04T09:15:50.684" v="71"/>
        <pc:sldMkLst>
          <pc:docMk/>
          <pc:sldMk cId="4028106836" sldId="279"/>
        </pc:sldMkLst>
      </pc:sldChg>
      <pc:sldChg chg="add">
        <pc:chgData name="Neranji" userId="9ffd7c093adc35a0" providerId="LiveId" clId="{65878B6A-AFB8-4DD0-A128-B551A98C4534}" dt="2021-01-04T09:09:36.080" v="0"/>
        <pc:sldMkLst>
          <pc:docMk/>
          <pc:sldMk cId="2947227408" sldId="281"/>
        </pc:sldMkLst>
      </pc:sldChg>
      <pc:sldChg chg="delSp modSp mod">
        <pc:chgData name="Neranji" userId="9ffd7c093adc35a0" providerId="LiveId" clId="{65878B6A-AFB8-4DD0-A128-B551A98C4534}" dt="2021-01-04T09:44:53.155" v="646" actId="207"/>
        <pc:sldMkLst>
          <pc:docMk/>
          <pc:sldMk cId="2534923391" sldId="284"/>
        </pc:sldMkLst>
        <pc:spChg chg="mod">
          <ac:chgData name="Neranji" userId="9ffd7c093adc35a0" providerId="LiveId" clId="{65878B6A-AFB8-4DD0-A128-B551A98C4534}" dt="2021-01-04T09:44:53.155" v="646" actId="207"/>
          <ac:spMkLst>
            <pc:docMk/>
            <pc:sldMk cId="2534923391" sldId="284"/>
            <ac:spMk id="2" creationId="{90141BBB-6EC0-4C20-98D9-5DE0AA901F81}"/>
          </ac:spMkLst>
        </pc:spChg>
        <pc:spChg chg="del">
          <ac:chgData name="Neranji" userId="9ffd7c093adc35a0" providerId="LiveId" clId="{65878B6A-AFB8-4DD0-A128-B551A98C4534}" dt="2021-01-04T09:44:28.354" v="632" actId="478"/>
          <ac:spMkLst>
            <pc:docMk/>
            <pc:sldMk cId="2534923391" sldId="284"/>
            <ac:spMk id="3" creationId="{D91C57D2-C7A6-4EC7-A791-269BC887C034}"/>
          </ac:spMkLst>
        </pc:spChg>
      </pc:sldChg>
      <pc:sldChg chg="del">
        <pc:chgData name="Neranji" userId="9ffd7c093adc35a0" providerId="LiveId" clId="{65878B6A-AFB8-4DD0-A128-B551A98C4534}" dt="2021-01-04T09:44:22.438" v="631" actId="47"/>
        <pc:sldMkLst>
          <pc:docMk/>
          <pc:sldMk cId="1751200691" sldId="285"/>
        </pc:sldMkLst>
      </pc:sldChg>
      <pc:sldChg chg="add">
        <pc:chgData name="Neranji" userId="9ffd7c093adc35a0" providerId="LiveId" clId="{65878B6A-AFB8-4DD0-A128-B551A98C4534}" dt="2021-01-04T09:09:36.080" v="0"/>
        <pc:sldMkLst>
          <pc:docMk/>
          <pc:sldMk cId="3053948358" sldId="287"/>
        </pc:sldMkLst>
      </pc:sldChg>
      <pc:sldChg chg="add">
        <pc:chgData name="Neranji" userId="9ffd7c093adc35a0" providerId="LiveId" clId="{65878B6A-AFB8-4DD0-A128-B551A98C4534}" dt="2021-01-04T09:09:36.080" v="0"/>
        <pc:sldMkLst>
          <pc:docMk/>
          <pc:sldMk cId="1488934928" sldId="290"/>
        </pc:sldMkLst>
      </pc:sldChg>
      <pc:sldChg chg="add">
        <pc:chgData name="Neranji" userId="9ffd7c093adc35a0" providerId="LiveId" clId="{65878B6A-AFB8-4DD0-A128-B551A98C4534}" dt="2021-01-04T09:09:36.080" v="0"/>
        <pc:sldMkLst>
          <pc:docMk/>
          <pc:sldMk cId="2289556155" sldId="291"/>
        </pc:sldMkLst>
      </pc:sldChg>
      <pc:sldChg chg="add">
        <pc:chgData name="Neranji" userId="9ffd7c093adc35a0" providerId="LiveId" clId="{65878B6A-AFB8-4DD0-A128-B551A98C4534}" dt="2021-01-04T09:09:36.080" v="0"/>
        <pc:sldMkLst>
          <pc:docMk/>
          <pc:sldMk cId="816183215" sldId="320"/>
        </pc:sldMkLst>
      </pc:sldChg>
      <pc:sldChg chg="add">
        <pc:chgData name="Neranji" userId="9ffd7c093adc35a0" providerId="LiveId" clId="{65878B6A-AFB8-4DD0-A128-B551A98C4534}" dt="2021-01-04T09:09:36.080" v="0"/>
        <pc:sldMkLst>
          <pc:docMk/>
          <pc:sldMk cId="609183901" sldId="321"/>
        </pc:sldMkLst>
      </pc:sldChg>
      <pc:sldChg chg="add">
        <pc:chgData name="Neranji" userId="9ffd7c093adc35a0" providerId="LiveId" clId="{65878B6A-AFB8-4DD0-A128-B551A98C4534}" dt="2021-01-04T09:09:36.080" v="0"/>
        <pc:sldMkLst>
          <pc:docMk/>
          <pc:sldMk cId="1358987012" sldId="322"/>
        </pc:sldMkLst>
      </pc:sldChg>
      <pc:sldChg chg="add">
        <pc:chgData name="Neranji" userId="9ffd7c093adc35a0" providerId="LiveId" clId="{65878B6A-AFB8-4DD0-A128-B551A98C4534}" dt="2021-01-04T09:09:36.080" v="0"/>
        <pc:sldMkLst>
          <pc:docMk/>
          <pc:sldMk cId="3948930459" sldId="323"/>
        </pc:sldMkLst>
      </pc:sldChg>
      <pc:sldChg chg="add">
        <pc:chgData name="Neranji" userId="9ffd7c093adc35a0" providerId="LiveId" clId="{65878B6A-AFB8-4DD0-A128-B551A98C4534}" dt="2021-01-04T09:09:36.080" v="0"/>
        <pc:sldMkLst>
          <pc:docMk/>
          <pc:sldMk cId="1345529103" sldId="324"/>
        </pc:sldMkLst>
      </pc:sldChg>
      <pc:sldChg chg="add">
        <pc:chgData name="Neranji" userId="9ffd7c093adc35a0" providerId="LiveId" clId="{65878B6A-AFB8-4DD0-A128-B551A98C4534}" dt="2021-01-04T09:09:36.080" v="0"/>
        <pc:sldMkLst>
          <pc:docMk/>
          <pc:sldMk cId="1588941858" sldId="325"/>
        </pc:sldMkLst>
      </pc:sldChg>
      <pc:sldChg chg="add">
        <pc:chgData name="Neranji" userId="9ffd7c093adc35a0" providerId="LiveId" clId="{65878B6A-AFB8-4DD0-A128-B551A98C4534}" dt="2021-01-04T09:09:36.080" v="0"/>
        <pc:sldMkLst>
          <pc:docMk/>
          <pc:sldMk cId="1124025410" sldId="326"/>
        </pc:sldMkLst>
      </pc:sldChg>
      <pc:sldChg chg="add">
        <pc:chgData name="Neranji" userId="9ffd7c093adc35a0" providerId="LiveId" clId="{65878B6A-AFB8-4DD0-A128-B551A98C4534}" dt="2021-01-04T09:09:36.080" v="0"/>
        <pc:sldMkLst>
          <pc:docMk/>
          <pc:sldMk cId="3760991085" sldId="327"/>
        </pc:sldMkLst>
      </pc:sldChg>
      <pc:sldChg chg="add">
        <pc:chgData name="Neranji" userId="9ffd7c093adc35a0" providerId="LiveId" clId="{65878B6A-AFB8-4DD0-A128-B551A98C4534}" dt="2021-01-04T09:09:36.080" v="0"/>
        <pc:sldMkLst>
          <pc:docMk/>
          <pc:sldMk cId="1122137742" sldId="328"/>
        </pc:sldMkLst>
      </pc:sldChg>
      <pc:sldChg chg="add">
        <pc:chgData name="Neranji" userId="9ffd7c093adc35a0" providerId="LiveId" clId="{65878B6A-AFB8-4DD0-A128-B551A98C4534}" dt="2021-01-04T09:09:36.080" v="0"/>
        <pc:sldMkLst>
          <pc:docMk/>
          <pc:sldMk cId="2679444346" sldId="329"/>
        </pc:sldMkLst>
      </pc:sldChg>
      <pc:sldChg chg="delSp modSp add del mod">
        <pc:chgData name="Neranji" userId="9ffd7c093adc35a0" providerId="LiveId" clId="{65878B6A-AFB8-4DD0-A128-B551A98C4534}" dt="2021-01-04T09:17:21.558" v="108" actId="47"/>
        <pc:sldMkLst>
          <pc:docMk/>
          <pc:sldMk cId="2923390931" sldId="330"/>
        </pc:sldMkLst>
        <pc:spChg chg="del">
          <ac:chgData name="Neranji" userId="9ffd7c093adc35a0" providerId="LiveId" clId="{65878B6A-AFB8-4DD0-A128-B551A98C4534}" dt="2021-01-04T09:11:00.665" v="7" actId="478"/>
          <ac:spMkLst>
            <pc:docMk/>
            <pc:sldMk cId="2923390931" sldId="330"/>
            <ac:spMk id="2" creationId="{7E2B7069-6151-4981-BA68-03813D32A9DA}"/>
          </ac:spMkLst>
        </pc:spChg>
        <pc:spChg chg="del">
          <ac:chgData name="Neranji" userId="9ffd7c093adc35a0" providerId="LiveId" clId="{65878B6A-AFB8-4DD0-A128-B551A98C4534}" dt="2021-01-04T09:11:05.190" v="8" actId="478"/>
          <ac:spMkLst>
            <pc:docMk/>
            <pc:sldMk cId="2923390931" sldId="330"/>
            <ac:spMk id="3" creationId="{4F7C5B52-DA24-43B4-B698-15FCC57E187F}"/>
          </ac:spMkLst>
        </pc:spChg>
        <pc:spChg chg="mod">
          <ac:chgData name="Neranji" userId="9ffd7c093adc35a0" providerId="LiveId" clId="{65878B6A-AFB8-4DD0-A128-B551A98C4534}" dt="2021-01-04T09:11:39.016" v="19" actId="122"/>
          <ac:spMkLst>
            <pc:docMk/>
            <pc:sldMk cId="2923390931" sldId="330"/>
            <ac:spMk id="5" creationId="{C47646A9-7E02-4858-B344-F25B920D3E60}"/>
          </ac:spMkLst>
        </pc:spChg>
      </pc:sldChg>
      <pc:sldChg chg="add">
        <pc:chgData name="Neranji" userId="9ffd7c093adc35a0" providerId="LiveId" clId="{65878B6A-AFB8-4DD0-A128-B551A98C4534}" dt="2021-01-04T09:10:53.205" v="6"/>
        <pc:sldMkLst>
          <pc:docMk/>
          <pc:sldMk cId="1224918374" sldId="331"/>
        </pc:sldMkLst>
      </pc:sldChg>
      <pc:sldChg chg="add">
        <pc:chgData name="Neranji" userId="9ffd7c093adc35a0" providerId="LiveId" clId="{65878B6A-AFB8-4DD0-A128-B551A98C4534}" dt="2021-01-04T09:10:53.205" v="6"/>
        <pc:sldMkLst>
          <pc:docMk/>
          <pc:sldMk cId="286452247" sldId="332"/>
        </pc:sldMkLst>
      </pc:sldChg>
      <pc:sldChg chg="add">
        <pc:chgData name="Neranji" userId="9ffd7c093adc35a0" providerId="LiveId" clId="{65878B6A-AFB8-4DD0-A128-B551A98C4534}" dt="2021-01-04T09:10:53.205" v="6"/>
        <pc:sldMkLst>
          <pc:docMk/>
          <pc:sldMk cId="2652811687" sldId="333"/>
        </pc:sldMkLst>
      </pc:sldChg>
      <pc:sldChg chg="add">
        <pc:chgData name="Neranji" userId="9ffd7c093adc35a0" providerId="LiveId" clId="{65878B6A-AFB8-4DD0-A128-B551A98C4534}" dt="2021-01-04T09:10:53.205" v="6"/>
        <pc:sldMkLst>
          <pc:docMk/>
          <pc:sldMk cId="3521102511" sldId="334"/>
        </pc:sldMkLst>
      </pc:sldChg>
      <pc:sldChg chg="delSp add setBg delDesignElem">
        <pc:chgData name="Neranji" userId="9ffd7c093adc35a0" providerId="LiveId" clId="{65878B6A-AFB8-4DD0-A128-B551A98C4534}" dt="2021-01-04T09:10:53.205" v="6"/>
        <pc:sldMkLst>
          <pc:docMk/>
          <pc:sldMk cId="2033511403" sldId="335"/>
        </pc:sldMkLst>
        <pc:spChg chg="del">
          <ac:chgData name="Neranji" userId="9ffd7c093adc35a0" providerId="LiveId" clId="{65878B6A-AFB8-4DD0-A128-B551A98C4534}" dt="2021-01-04T09:10:53.205" v="6"/>
          <ac:spMkLst>
            <pc:docMk/>
            <pc:sldMk cId="2033511403" sldId="335"/>
            <ac:spMk id="1027" creationId="{9726E0AA-ACAD-4929-A688-C5F6D3E372B9}"/>
          </ac:spMkLst>
        </pc:spChg>
      </pc:sldChg>
      <pc:sldChg chg="add">
        <pc:chgData name="Neranji" userId="9ffd7c093adc35a0" providerId="LiveId" clId="{65878B6A-AFB8-4DD0-A128-B551A98C4534}" dt="2021-01-04T09:10:53.205" v="6"/>
        <pc:sldMkLst>
          <pc:docMk/>
          <pc:sldMk cId="2555371348" sldId="336"/>
        </pc:sldMkLst>
      </pc:sldChg>
      <pc:sldChg chg="add">
        <pc:chgData name="Neranji" userId="9ffd7c093adc35a0" providerId="LiveId" clId="{65878B6A-AFB8-4DD0-A128-B551A98C4534}" dt="2021-01-04T09:10:53.205" v="6"/>
        <pc:sldMkLst>
          <pc:docMk/>
          <pc:sldMk cId="3264388651" sldId="337"/>
        </pc:sldMkLst>
      </pc:sldChg>
      <pc:sldChg chg="delSp add setBg delDesignElem">
        <pc:chgData name="Neranji" userId="9ffd7c093adc35a0" providerId="LiveId" clId="{65878B6A-AFB8-4DD0-A128-B551A98C4534}" dt="2021-01-04T09:10:53.205" v="6"/>
        <pc:sldMkLst>
          <pc:docMk/>
          <pc:sldMk cId="2595490746" sldId="338"/>
        </pc:sldMkLst>
        <pc:spChg chg="del">
          <ac:chgData name="Neranji" userId="9ffd7c093adc35a0" providerId="LiveId" clId="{65878B6A-AFB8-4DD0-A128-B551A98C4534}" dt="2021-01-04T09:10:53.205" v="6"/>
          <ac:spMkLst>
            <pc:docMk/>
            <pc:sldMk cId="2595490746" sldId="338"/>
            <ac:spMk id="75" creationId="{A98FD4FC-479A-4C2B-84A5-CF81E055FBC0}"/>
          </ac:spMkLst>
        </pc:spChg>
        <pc:spChg chg="del">
          <ac:chgData name="Neranji" userId="9ffd7c093adc35a0" providerId="LiveId" clId="{65878B6A-AFB8-4DD0-A128-B551A98C4534}" dt="2021-01-04T09:10:53.205" v="6"/>
          <ac:spMkLst>
            <pc:docMk/>
            <pc:sldMk cId="2595490746" sldId="338"/>
            <ac:spMk id="77" creationId="{37D54B6C-87D0-4C03-8335-3955179D2B5B}"/>
          </ac:spMkLst>
        </pc:spChg>
      </pc:sldChg>
      <pc:sldChg chg="add">
        <pc:chgData name="Neranji" userId="9ffd7c093adc35a0" providerId="LiveId" clId="{65878B6A-AFB8-4DD0-A128-B551A98C4534}" dt="2021-01-04T09:10:53.205" v="6"/>
        <pc:sldMkLst>
          <pc:docMk/>
          <pc:sldMk cId="2628666732" sldId="339"/>
        </pc:sldMkLst>
      </pc:sldChg>
      <pc:sldChg chg="delSp add setBg delDesignElem">
        <pc:chgData name="Neranji" userId="9ffd7c093adc35a0" providerId="LiveId" clId="{65878B6A-AFB8-4DD0-A128-B551A98C4534}" dt="2021-01-04T09:10:53.205" v="6"/>
        <pc:sldMkLst>
          <pc:docMk/>
          <pc:sldMk cId="976000541" sldId="340"/>
        </pc:sldMkLst>
        <pc:spChg chg="del">
          <ac:chgData name="Neranji" userId="9ffd7c093adc35a0" providerId="LiveId" clId="{65878B6A-AFB8-4DD0-A128-B551A98C4534}" dt="2021-01-04T09:10:53.205" v="6"/>
          <ac:spMkLst>
            <pc:docMk/>
            <pc:sldMk cId="976000541" sldId="340"/>
            <ac:spMk id="70" creationId="{1B3897FC-A693-4656-8FCD-CF609C3BDF8D}"/>
          </ac:spMkLst>
        </pc:spChg>
      </pc:sldChg>
      <pc:sldChg chg="delSp add setBg delDesignElem">
        <pc:chgData name="Neranji" userId="9ffd7c093adc35a0" providerId="LiveId" clId="{65878B6A-AFB8-4DD0-A128-B551A98C4534}" dt="2021-01-04T09:10:53.205" v="6"/>
        <pc:sldMkLst>
          <pc:docMk/>
          <pc:sldMk cId="4070120400" sldId="341"/>
        </pc:sldMkLst>
        <pc:spChg chg="del">
          <ac:chgData name="Neranji" userId="9ffd7c093adc35a0" providerId="LiveId" clId="{65878B6A-AFB8-4DD0-A128-B551A98C4534}" dt="2021-01-04T09:10:53.205" v="6"/>
          <ac:spMkLst>
            <pc:docMk/>
            <pc:sldMk cId="4070120400" sldId="341"/>
            <ac:spMk id="70" creationId="{1E70A317-DCED-4E80-AA2D-467D8702E5CB}"/>
          </ac:spMkLst>
        </pc:spChg>
        <pc:spChg chg="del">
          <ac:chgData name="Neranji" userId="9ffd7c093adc35a0" providerId="LiveId" clId="{65878B6A-AFB8-4DD0-A128-B551A98C4534}" dt="2021-01-04T09:10:53.205" v="6"/>
          <ac:spMkLst>
            <pc:docMk/>
            <pc:sldMk cId="4070120400" sldId="341"/>
            <ac:spMk id="72" creationId="{A6D87845-294F-40CB-BC48-46455460D292}"/>
          </ac:spMkLst>
        </pc:spChg>
      </pc:sldChg>
      <pc:sldChg chg="add setBg">
        <pc:chgData name="Neranji" userId="9ffd7c093adc35a0" providerId="LiveId" clId="{65878B6A-AFB8-4DD0-A128-B551A98C4534}" dt="2021-01-04T09:10:53.205" v="6"/>
        <pc:sldMkLst>
          <pc:docMk/>
          <pc:sldMk cId="1408927924" sldId="342"/>
        </pc:sldMkLst>
      </pc:sldChg>
      <pc:sldChg chg="add">
        <pc:chgData name="Neranji" userId="9ffd7c093adc35a0" providerId="LiveId" clId="{65878B6A-AFB8-4DD0-A128-B551A98C4534}" dt="2021-01-04T09:10:53.205" v="6"/>
        <pc:sldMkLst>
          <pc:docMk/>
          <pc:sldMk cId="636545895" sldId="343"/>
        </pc:sldMkLst>
      </pc:sldChg>
      <pc:sldChg chg="delSp add setBg delDesignElem">
        <pc:chgData name="Neranji" userId="9ffd7c093adc35a0" providerId="LiveId" clId="{65878B6A-AFB8-4DD0-A128-B551A98C4534}" dt="2021-01-04T09:10:53.205" v="6"/>
        <pc:sldMkLst>
          <pc:docMk/>
          <pc:sldMk cId="2090802895" sldId="344"/>
        </pc:sldMkLst>
        <pc:spChg chg="del">
          <ac:chgData name="Neranji" userId="9ffd7c093adc35a0" providerId="LiveId" clId="{65878B6A-AFB8-4DD0-A128-B551A98C4534}" dt="2021-01-04T09:10:53.205" v="6"/>
          <ac:spMkLst>
            <pc:docMk/>
            <pc:sldMk cId="2090802895" sldId="344"/>
            <ac:spMk id="71" creationId="{1B3897FC-A693-4656-8FCD-CF609C3BDF8D}"/>
          </ac:spMkLst>
        </pc:spChg>
        <pc:cxnChg chg="del">
          <ac:chgData name="Neranji" userId="9ffd7c093adc35a0" providerId="LiveId" clId="{65878B6A-AFB8-4DD0-A128-B551A98C4534}" dt="2021-01-04T09:10:53.205" v="6"/>
          <ac:cxnSpMkLst>
            <pc:docMk/>
            <pc:sldMk cId="2090802895" sldId="344"/>
            <ac:cxnSpMk id="73" creationId="{950C7260-B0EA-4B69-927F-A414658E9F1E}"/>
          </ac:cxnSpMkLst>
        </pc:cxnChg>
      </pc:sldChg>
      <pc:sldChg chg="add">
        <pc:chgData name="Neranji" userId="9ffd7c093adc35a0" providerId="LiveId" clId="{65878B6A-AFB8-4DD0-A128-B551A98C4534}" dt="2021-01-04T09:10:53.205" v="6"/>
        <pc:sldMkLst>
          <pc:docMk/>
          <pc:sldMk cId="313045334" sldId="345"/>
        </pc:sldMkLst>
      </pc:sldChg>
      <pc:sldChg chg="add">
        <pc:chgData name="Neranji" userId="9ffd7c093adc35a0" providerId="LiveId" clId="{65878B6A-AFB8-4DD0-A128-B551A98C4534}" dt="2021-01-04T09:10:53.205" v="6"/>
        <pc:sldMkLst>
          <pc:docMk/>
          <pc:sldMk cId="1615994229" sldId="346"/>
        </pc:sldMkLst>
      </pc:sldChg>
      <pc:sldChg chg="add">
        <pc:chgData name="Neranji" userId="9ffd7c093adc35a0" providerId="LiveId" clId="{65878B6A-AFB8-4DD0-A128-B551A98C4534}" dt="2021-01-04T09:10:53.205" v="6"/>
        <pc:sldMkLst>
          <pc:docMk/>
          <pc:sldMk cId="788405094" sldId="347"/>
        </pc:sldMkLst>
      </pc:sldChg>
      <pc:sldChg chg="add">
        <pc:chgData name="Neranji" userId="9ffd7c093adc35a0" providerId="LiveId" clId="{65878B6A-AFB8-4DD0-A128-B551A98C4534}" dt="2021-01-04T09:10:53.205" v="6"/>
        <pc:sldMkLst>
          <pc:docMk/>
          <pc:sldMk cId="3366733815" sldId="348"/>
        </pc:sldMkLst>
      </pc:sldChg>
      <pc:sldChg chg="add">
        <pc:chgData name="Neranji" userId="9ffd7c093adc35a0" providerId="LiveId" clId="{65878B6A-AFB8-4DD0-A128-B551A98C4534}" dt="2021-01-04T09:10:53.205" v="6"/>
        <pc:sldMkLst>
          <pc:docMk/>
          <pc:sldMk cId="496679217" sldId="349"/>
        </pc:sldMkLst>
      </pc:sldChg>
      <pc:sldChg chg="modSp add del mod">
        <pc:chgData name="Neranji" userId="9ffd7c093adc35a0" providerId="LiveId" clId="{65878B6A-AFB8-4DD0-A128-B551A98C4534}" dt="2021-01-04T09:17:32.993" v="118" actId="47"/>
        <pc:sldMkLst>
          <pc:docMk/>
          <pc:sldMk cId="951052555" sldId="350"/>
        </pc:sldMkLst>
        <pc:spChg chg="mod">
          <ac:chgData name="Neranji" userId="9ffd7c093adc35a0" providerId="LiveId" clId="{65878B6A-AFB8-4DD0-A128-B551A98C4534}" dt="2021-01-04T09:11:25.302" v="18" actId="122"/>
          <ac:spMkLst>
            <pc:docMk/>
            <pc:sldMk cId="951052555" sldId="350"/>
            <ac:spMk id="5" creationId="{C47646A9-7E02-4858-B344-F25B920D3E60}"/>
          </ac:spMkLst>
        </pc:spChg>
      </pc:sldChg>
      <pc:sldChg chg="modSp add del mod">
        <pc:chgData name="Neranji" userId="9ffd7c093adc35a0" providerId="LiveId" clId="{65878B6A-AFB8-4DD0-A128-B551A98C4534}" dt="2021-01-04T09:17:05.693" v="101" actId="47"/>
        <pc:sldMkLst>
          <pc:docMk/>
          <pc:sldMk cId="108758619" sldId="351"/>
        </pc:sldMkLst>
        <pc:spChg chg="mod">
          <ac:chgData name="Neranji" userId="9ffd7c093adc35a0" providerId="LiveId" clId="{65878B6A-AFB8-4DD0-A128-B551A98C4534}" dt="2021-01-04T09:11:52.813" v="25" actId="122"/>
          <ac:spMkLst>
            <pc:docMk/>
            <pc:sldMk cId="108758619" sldId="351"/>
            <ac:spMk id="5" creationId="{C47646A9-7E02-4858-B344-F25B920D3E60}"/>
          </ac:spMkLst>
        </pc:spChg>
      </pc:sldChg>
      <pc:sldChg chg="modSp add del mod">
        <pc:chgData name="Neranji" userId="9ffd7c093adc35a0" providerId="LiveId" clId="{65878B6A-AFB8-4DD0-A128-B551A98C4534}" dt="2021-01-04T09:16:46.859" v="88" actId="47"/>
        <pc:sldMkLst>
          <pc:docMk/>
          <pc:sldMk cId="455933609" sldId="352"/>
        </pc:sldMkLst>
        <pc:spChg chg="mod">
          <ac:chgData name="Neranji" userId="9ffd7c093adc35a0" providerId="LiveId" clId="{65878B6A-AFB8-4DD0-A128-B551A98C4534}" dt="2021-01-04T09:12:42.731" v="38" actId="20577"/>
          <ac:spMkLst>
            <pc:docMk/>
            <pc:sldMk cId="455933609" sldId="352"/>
            <ac:spMk id="5" creationId="{C47646A9-7E02-4858-B344-F25B920D3E60}"/>
          </ac:spMkLst>
        </pc:spChg>
      </pc:sldChg>
      <pc:sldChg chg="modSp add del mod">
        <pc:chgData name="Neranji" userId="9ffd7c093adc35a0" providerId="LiveId" clId="{65878B6A-AFB8-4DD0-A128-B551A98C4534}" dt="2021-01-04T09:26:18.157" v="274" actId="47"/>
        <pc:sldMkLst>
          <pc:docMk/>
          <pc:sldMk cId="3178550828" sldId="353"/>
        </pc:sldMkLst>
        <pc:spChg chg="mod">
          <ac:chgData name="Neranji" userId="9ffd7c093adc35a0" providerId="LiveId" clId="{65878B6A-AFB8-4DD0-A128-B551A98C4534}" dt="2021-01-04T09:14:14.279" v="52" actId="122"/>
          <ac:spMkLst>
            <pc:docMk/>
            <pc:sldMk cId="3178550828" sldId="353"/>
            <ac:spMk id="5" creationId="{C47646A9-7E02-4858-B344-F25B920D3E60}"/>
          </ac:spMkLst>
        </pc:spChg>
      </pc:sldChg>
      <pc:sldChg chg="modSp add del mod">
        <pc:chgData name="Neranji" userId="9ffd7c093adc35a0" providerId="LiveId" clId="{65878B6A-AFB8-4DD0-A128-B551A98C4534}" dt="2021-01-04T09:15:19.230" v="70" actId="47"/>
        <pc:sldMkLst>
          <pc:docMk/>
          <pc:sldMk cId="3257242524" sldId="354"/>
        </pc:sldMkLst>
        <pc:spChg chg="mod">
          <ac:chgData name="Neranji" userId="9ffd7c093adc35a0" providerId="LiveId" clId="{65878B6A-AFB8-4DD0-A128-B551A98C4534}" dt="2021-01-04T09:14:24.963" v="62" actId="122"/>
          <ac:spMkLst>
            <pc:docMk/>
            <pc:sldMk cId="3257242524" sldId="354"/>
            <ac:spMk id="5" creationId="{C47646A9-7E02-4858-B344-F25B920D3E60}"/>
          </ac:spMkLst>
        </pc:spChg>
      </pc:sldChg>
      <pc:sldChg chg="modSp add del mod">
        <pc:chgData name="Neranji" userId="9ffd7c093adc35a0" providerId="LiveId" clId="{65878B6A-AFB8-4DD0-A128-B551A98C4534}" dt="2021-01-04T09:16:29.184" v="85" actId="47"/>
        <pc:sldMkLst>
          <pc:docMk/>
          <pc:sldMk cId="634965224" sldId="355"/>
        </pc:sldMkLst>
        <pc:spChg chg="mod">
          <ac:chgData name="Neranji" userId="9ffd7c093adc35a0" providerId="LiveId" clId="{65878B6A-AFB8-4DD0-A128-B551A98C4534}" dt="2021-01-04T09:14:38.377" v="68" actId="122"/>
          <ac:spMkLst>
            <pc:docMk/>
            <pc:sldMk cId="634965224" sldId="355"/>
            <ac:spMk id="5" creationId="{C47646A9-7E02-4858-B344-F25B920D3E60}"/>
          </ac:spMkLst>
        </pc:spChg>
      </pc:sldChg>
      <pc:sldChg chg="modSp add mod">
        <pc:chgData name="Neranji" userId="9ffd7c093adc35a0" providerId="LiveId" clId="{65878B6A-AFB8-4DD0-A128-B551A98C4534}" dt="2021-01-04T09:26:01.819" v="271" actId="207"/>
        <pc:sldMkLst>
          <pc:docMk/>
          <pc:sldMk cId="1299952171" sldId="356"/>
        </pc:sldMkLst>
        <pc:spChg chg="mod">
          <ac:chgData name="Neranji" userId="9ffd7c093adc35a0" providerId="LiveId" clId="{65878B6A-AFB8-4DD0-A128-B551A98C4534}" dt="2021-01-04T09:26:01.819" v="271" actId="207"/>
          <ac:spMkLst>
            <pc:docMk/>
            <pc:sldMk cId="1299952171" sldId="356"/>
            <ac:spMk id="10" creationId="{141BE9C9-03B2-48CE-A51E-168C0E98C613}"/>
          </ac:spMkLst>
        </pc:spChg>
      </pc:sldChg>
      <pc:sldChg chg="add">
        <pc:chgData name="Neranji" userId="9ffd7c093adc35a0" providerId="LiveId" clId="{65878B6A-AFB8-4DD0-A128-B551A98C4534}" dt="2021-01-04T09:15:14.907" v="69"/>
        <pc:sldMkLst>
          <pc:docMk/>
          <pc:sldMk cId="1222972688" sldId="357"/>
        </pc:sldMkLst>
      </pc:sldChg>
      <pc:sldChg chg="add">
        <pc:chgData name="Neranji" userId="9ffd7c093adc35a0" providerId="LiveId" clId="{65878B6A-AFB8-4DD0-A128-B551A98C4534}" dt="2021-01-04T09:15:14.907" v="69"/>
        <pc:sldMkLst>
          <pc:docMk/>
          <pc:sldMk cId="1472037399" sldId="358"/>
        </pc:sldMkLst>
      </pc:sldChg>
      <pc:sldChg chg="add">
        <pc:chgData name="Neranji" userId="9ffd7c093adc35a0" providerId="LiveId" clId="{65878B6A-AFB8-4DD0-A128-B551A98C4534}" dt="2021-01-04T09:15:14.907" v="69"/>
        <pc:sldMkLst>
          <pc:docMk/>
          <pc:sldMk cId="3313515998" sldId="359"/>
        </pc:sldMkLst>
      </pc:sldChg>
      <pc:sldChg chg="add">
        <pc:chgData name="Neranji" userId="9ffd7c093adc35a0" providerId="LiveId" clId="{65878B6A-AFB8-4DD0-A128-B551A98C4534}" dt="2021-01-04T09:15:14.907" v="69"/>
        <pc:sldMkLst>
          <pc:docMk/>
          <pc:sldMk cId="882207739" sldId="360"/>
        </pc:sldMkLst>
      </pc:sldChg>
      <pc:sldChg chg="add">
        <pc:chgData name="Neranji" userId="9ffd7c093adc35a0" providerId="LiveId" clId="{65878B6A-AFB8-4DD0-A128-B551A98C4534}" dt="2021-01-04T09:15:14.907" v="69"/>
        <pc:sldMkLst>
          <pc:docMk/>
          <pc:sldMk cId="1630711052" sldId="361"/>
        </pc:sldMkLst>
      </pc:sldChg>
      <pc:sldChg chg="add">
        <pc:chgData name="Neranji" userId="9ffd7c093adc35a0" providerId="LiveId" clId="{65878B6A-AFB8-4DD0-A128-B551A98C4534}" dt="2021-01-04T09:15:14.907" v="69"/>
        <pc:sldMkLst>
          <pc:docMk/>
          <pc:sldMk cId="1799155721" sldId="362"/>
        </pc:sldMkLst>
      </pc:sldChg>
      <pc:sldChg chg="add">
        <pc:chgData name="Neranji" userId="9ffd7c093adc35a0" providerId="LiveId" clId="{65878B6A-AFB8-4DD0-A128-B551A98C4534}" dt="2021-01-04T09:15:14.907" v="69"/>
        <pc:sldMkLst>
          <pc:docMk/>
          <pc:sldMk cId="1755081315" sldId="363"/>
        </pc:sldMkLst>
      </pc:sldChg>
      <pc:sldChg chg="add">
        <pc:chgData name="Neranji" userId="9ffd7c093adc35a0" providerId="LiveId" clId="{65878B6A-AFB8-4DD0-A128-B551A98C4534}" dt="2021-01-04T09:15:50.684" v="71"/>
        <pc:sldMkLst>
          <pc:docMk/>
          <pc:sldMk cId="2488264615" sldId="364"/>
        </pc:sldMkLst>
      </pc:sldChg>
      <pc:sldChg chg="add setBg">
        <pc:chgData name="Neranji" userId="9ffd7c093adc35a0" providerId="LiveId" clId="{65878B6A-AFB8-4DD0-A128-B551A98C4534}" dt="2021-01-04T09:15:50.684" v="71"/>
        <pc:sldMkLst>
          <pc:docMk/>
          <pc:sldMk cId="11498928" sldId="365"/>
        </pc:sldMkLst>
      </pc:sldChg>
      <pc:sldChg chg="add">
        <pc:chgData name="Neranji" userId="9ffd7c093adc35a0" providerId="LiveId" clId="{65878B6A-AFB8-4DD0-A128-B551A98C4534}" dt="2021-01-04T09:15:50.684" v="71"/>
        <pc:sldMkLst>
          <pc:docMk/>
          <pc:sldMk cId="3436509641" sldId="366"/>
        </pc:sldMkLst>
      </pc:sldChg>
      <pc:sldChg chg="modSp add mod setBg">
        <pc:chgData name="Neranji" userId="9ffd7c093adc35a0" providerId="LiveId" clId="{65878B6A-AFB8-4DD0-A128-B551A98C4534}" dt="2021-01-04T09:15:51.038" v="72" actId="27636"/>
        <pc:sldMkLst>
          <pc:docMk/>
          <pc:sldMk cId="3126822331" sldId="367"/>
        </pc:sldMkLst>
        <pc:spChg chg="mod">
          <ac:chgData name="Neranji" userId="9ffd7c093adc35a0" providerId="LiveId" clId="{65878B6A-AFB8-4DD0-A128-B551A98C4534}" dt="2021-01-04T09:15:51.038" v="72" actId="27636"/>
          <ac:spMkLst>
            <pc:docMk/>
            <pc:sldMk cId="3126822331" sldId="367"/>
            <ac:spMk id="2" creationId="{67D902ED-34B8-422E-85CC-EA2136FF4971}"/>
          </ac:spMkLst>
        </pc:spChg>
      </pc:sldChg>
      <pc:sldChg chg="modSp add mod">
        <pc:chgData name="Neranji" userId="9ffd7c093adc35a0" providerId="LiveId" clId="{65878B6A-AFB8-4DD0-A128-B551A98C4534}" dt="2021-01-04T09:15:51.072" v="73" actId="27636"/>
        <pc:sldMkLst>
          <pc:docMk/>
          <pc:sldMk cId="2400997132" sldId="368"/>
        </pc:sldMkLst>
        <pc:spChg chg="mod">
          <ac:chgData name="Neranji" userId="9ffd7c093adc35a0" providerId="LiveId" clId="{65878B6A-AFB8-4DD0-A128-B551A98C4534}" dt="2021-01-04T09:15:51.072" v="73" actId="27636"/>
          <ac:spMkLst>
            <pc:docMk/>
            <pc:sldMk cId="2400997132" sldId="368"/>
            <ac:spMk id="2" creationId="{134852CB-1D76-4C52-B60D-ED2DEEA1734C}"/>
          </ac:spMkLst>
        </pc:spChg>
      </pc:sldChg>
      <pc:sldChg chg="add setBg">
        <pc:chgData name="Neranji" userId="9ffd7c093adc35a0" providerId="LiveId" clId="{65878B6A-AFB8-4DD0-A128-B551A98C4534}" dt="2021-01-04T09:15:50.684" v="71"/>
        <pc:sldMkLst>
          <pc:docMk/>
          <pc:sldMk cId="3692219433" sldId="369"/>
        </pc:sldMkLst>
      </pc:sldChg>
      <pc:sldChg chg="modSp add mod setBg">
        <pc:chgData name="Neranji" userId="9ffd7c093adc35a0" providerId="LiveId" clId="{65878B6A-AFB8-4DD0-A128-B551A98C4534}" dt="2021-01-04T09:15:51.102" v="75" actId="27636"/>
        <pc:sldMkLst>
          <pc:docMk/>
          <pc:sldMk cId="3021825797" sldId="370"/>
        </pc:sldMkLst>
        <pc:spChg chg="mod">
          <ac:chgData name="Neranji" userId="9ffd7c093adc35a0" providerId="LiveId" clId="{65878B6A-AFB8-4DD0-A128-B551A98C4534}" dt="2021-01-04T09:15:51.092" v="74" actId="27636"/>
          <ac:spMkLst>
            <pc:docMk/>
            <pc:sldMk cId="3021825797" sldId="370"/>
            <ac:spMk id="2" creationId="{94934069-F444-4ACB-A1FC-FF0878761807}"/>
          </ac:spMkLst>
        </pc:spChg>
        <pc:spChg chg="mod">
          <ac:chgData name="Neranji" userId="9ffd7c093adc35a0" providerId="LiveId" clId="{65878B6A-AFB8-4DD0-A128-B551A98C4534}" dt="2021-01-04T09:15:51.102" v="75" actId="27636"/>
          <ac:spMkLst>
            <pc:docMk/>
            <pc:sldMk cId="3021825797" sldId="370"/>
            <ac:spMk id="3" creationId="{8F73A5E9-AA81-4046-9646-B3B51112BC6F}"/>
          </ac:spMkLst>
        </pc:spChg>
      </pc:sldChg>
      <pc:sldChg chg="add setBg">
        <pc:chgData name="Neranji" userId="9ffd7c093adc35a0" providerId="LiveId" clId="{65878B6A-AFB8-4DD0-A128-B551A98C4534}" dt="2021-01-04T09:15:50.684" v="71"/>
        <pc:sldMkLst>
          <pc:docMk/>
          <pc:sldMk cId="2024537864" sldId="371"/>
        </pc:sldMkLst>
      </pc:sldChg>
      <pc:sldChg chg="add setBg">
        <pc:chgData name="Neranji" userId="9ffd7c093adc35a0" providerId="LiveId" clId="{65878B6A-AFB8-4DD0-A128-B551A98C4534}" dt="2021-01-04T09:15:50.684" v="71"/>
        <pc:sldMkLst>
          <pc:docMk/>
          <pc:sldMk cId="1149615881" sldId="372"/>
        </pc:sldMkLst>
      </pc:sldChg>
      <pc:sldChg chg="modSp add mod setBg">
        <pc:chgData name="Neranji" userId="9ffd7c093adc35a0" providerId="LiveId" clId="{65878B6A-AFB8-4DD0-A128-B551A98C4534}" dt="2021-01-04T09:15:51.116" v="76" actId="27636"/>
        <pc:sldMkLst>
          <pc:docMk/>
          <pc:sldMk cId="184664500" sldId="373"/>
        </pc:sldMkLst>
        <pc:spChg chg="mod">
          <ac:chgData name="Neranji" userId="9ffd7c093adc35a0" providerId="LiveId" clId="{65878B6A-AFB8-4DD0-A128-B551A98C4534}" dt="2021-01-04T09:15:51.116" v="76" actId="27636"/>
          <ac:spMkLst>
            <pc:docMk/>
            <pc:sldMk cId="184664500" sldId="373"/>
            <ac:spMk id="2" creationId="{9BD5B231-1462-489C-A07A-172AD831B756}"/>
          </ac:spMkLst>
        </pc:spChg>
      </pc:sldChg>
      <pc:sldChg chg="add setBg">
        <pc:chgData name="Neranji" userId="9ffd7c093adc35a0" providerId="LiveId" clId="{65878B6A-AFB8-4DD0-A128-B551A98C4534}" dt="2021-01-04T09:15:50.684" v="71"/>
        <pc:sldMkLst>
          <pc:docMk/>
          <pc:sldMk cId="383289311" sldId="374"/>
        </pc:sldMkLst>
      </pc:sldChg>
      <pc:sldChg chg="add setBg">
        <pc:chgData name="Neranji" userId="9ffd7c093adc35a0" providerId="LiveId" clId="{65878B6A-AFB8-4DD0-A128-B551A98C4534}" dt="2021-01-04T09:15:50.684" v="71"/>
        <pc:sldMkLst>
          <pc:docMk/>
          <pc:sldMk cId="2626931923" sldId="375"/>
        </pc:sldMkLst>
      </pc:sldChg>
      <pc:sldChg chg="add">
        <pc:chgData name="Neranji" userId="9ffd7c093adc35a0" providerId="LiveId" clId="{65878B6A-AFB8-4DD0-A128-B551A98C4534}" dt="2021-01-04T09:15:50.684" v="71"/>
        <pc:sldMkLst>
          <pc:docMk/>
          <pc:sldMk cId="619496312" sldId="376"/>
        </pc:sldMkLst>
      </pc:sldChg>
      <pc:sldChg chg="modSp add mod setBg">
        <pc:chgData name="Neranji" userId="9ffd7c093adc35a0" providerId="LiveId" clId="{65878B6A-AFB8-4DD0-A128-B551A98C4534}" dt="2021-01-04T09:15:51.147" v="77" actId="27636"/>
        <pc:sldMkLst>
          <pc:docMk/>
          <pc:sldMk cId="2666872933" sldId="377"/>
        </pc:sldMkLst>
        <pc:spChg chg="mod">
          <ac:chgData name="Neranji" userId="9ffd7c093adc35a0" providerId="LiveId" clId="{65878B6A-AFB8-4DD0-A128-B551A98C4534}" dt="2021-01-04T09:15:51.147" v="77" actId="27636"/>
          <ac:spMkLst>
            <pc:docMk/>
            <pc:sldMk cId="2666872933" sldId="377"/>
            <ac:spMk id="2" creationId="{04F3F7A9-C38B-49B6-8642-DB5C30254591}"/>
          </ac:spMkLst>
        </pc:spChg>
      </pc:sldChg>
      <pc:sldChg chg="add setBg">
        <pc:chgData name="Neranji" userId="9ffd7c093adc35a0" providerId="LiveId" clId="{65878B6A-AFB8-4DD0-A128-B551A98C4534}" dt="2021-01-04T09:15:50.684" v="71"/>
        <pc:sldMkLst>
          <pc:docMk/>
          <pc:sldMk cId="3333006942" sldId="378"/>
        </pc:sldMkLst>
      </pc:sldChg>
      <pc:sldChg chg="add">
        <pc:chgData name="Neranji" userId="9ffd7c093adc35a0" providerId="LiveId" clId="{65878B6A-AFB8-4DD0-A128-B551A98C4534}" dt="2021-01-04T09:15:50.684" v="71"/>
        <pc:sldMkLst>
          <pc:docMk/>
          <pc:sldMk cId="3113842428" sldId="379"/>
        </pc:sldMkLst>
      </pc:sldChg>
      <pc:sldChg chg="modSp add mod">
        <pc:chgData name="Neranji" userId="9ffd7c093adc35a0" providerId="LiveId" clId="{65878B6A-AFB8-4DD0-A128-B551A98C4534}" dt="2021-01-04T09:26:07.925" v="272" actId="207"/>
        <pc:sldMkLst>
          <pc:docMk/>
          <pc:sldMk cId="2750327983" sldId="380"/>
        </pc:sldMkLst>
        <pc:spChg chg="mod">
          <ac:chgData name="Neranji" userId="9ffd7c093adc35a0" providerId="LiveId" clId="{65878B6A-AFB8-4DD0-A128-B551A98C4534}" dt="2021-01-04T09:26:07.925" v="272" actId="207"/>
          <ac:spMkLst>
            <pc:docMk/>
            <pc:sldMk cId="2750327983" sldId="380"/>
            <ac:spMk id="10" creationId="{141BE9C9-03B2-48CE-A51E-168C0E98C613}"/>
          </ac:spMkLst>
        </pc:spChg>
      </pc:sldChg>
      <pc:sldChg chg="modSp add mod">
        <pc:chgData name="Neranji" userId="9ffd7c093adc35a0" providerId="LiveId" clId="{65878B6A-AFB8-4DD0-A128-B551A98C4534}" dt="2021-01-04T09:25:37.610" v="266" actId="207"/>
        <pc:sldMkLst>
          <pc:docMk/>
          <pc:sldMk cId="2397445006" sldId="381"/>
        </pc:sldMkLst>
        <pc:spChg chg="mod">
          <ac:chgData name="Neranji" userId="9ffd7c093adc35a0" providerId="LiveId" clId="{65878B6A-AFB8-4DD0-A128-B551A98C4534}" dt="2021-01-04T09:25:37.610" v="266" actId="207"/>
          <ac:spMkLst>
            <pc:docMk/>
            <pc:sldMk cId="2397445006" sldId="381"/>
            <ac:spMk id="10" creationId="{141BE9C9-03B2-48CE-A51E-168C0E98C613}"/>
          </ac:spMkLst>
        </pc:spChg>
      </pc:sldChg>
      <pc:sldChg chg="modSp add mod">
        <pc:chgData name="Neranji" userId="9ffd7c093adc35a0" providerId="LiveId" clId="{65878B6A-AFB8-4DD0-A128-B551A98C4534}" dt="2021-01-04T09:25:30.604" v="265" actId="207"/>
        <pc:sldMkLst>
          <pc:docMk/>
          <pc:sldMk cId="3923589696" sldId="382"/>
        </pc:sldMkLst>
        <pc:spChg chg="mod">
          <ac:chgData name="Neranji" userId="9ffd7c093adc35a0" providerId="LiveId" clId="{65878B6A-AFB8-4DD0-A128-B551A98C4534}" dt="2021-01-04T09:25:30.604" v="265" actId="207"/>
          <ac:spMkLst>
            <pc:docMk/>
            <pc:sldMk cId="3923589696" sldId="382"/>
            <ac:spMk id="10" creationId="{141BE9C9-03B2-48CE-A51E-168C0E98C613}"/>
          </ac:spMkLst>
        </pc:spChg>
      </pc:sldChg>
      <pc:sldChg chg="modSp add mod">
        <pc:chgData name="Neranji" userId="9ffd7c093adc35a0" providerId="LiveId" clId="{65878B6A-AFB8-4DD0-A128-B551A98C4534}" dt="2021-01-04T09:25:21.661" v="264" actId="207"/>
        <pc:sldMkLst>
          <pc:docMk/>
          <pc:sldMk cId="4286654304" sldId="383"/>
        </pc:sldMkLst>
        <pc:spChg chg="mod">
          <ac:chgData name="Neranji" userId="9ffd7c093adc35a0" providerId="LiveId" clId="{65878B6A-AFB8-4DD0-A128-B551A98C4534}" dt="2021-01-04T09:25:21.661" v="264" actId="207"/>
          <ac:spMkLst>
            <pc:docMk/>
            <pc:sldMk cId="4286654304" sldId="383"/>
            <ac:spMk id="10" creationId="{141BE9C9-03B2-48CE-A51E-168C0E98C613}"/>
          </ac:spMkLst>
        </pc:spChg>
      </pc:sldChg>
      <pc:sldChg chg="modSp add mod">
        <pc:chgData name="Neranji" userId="9ffd7c093adc35a0" providerId="LiveId" clId="{65878B6A-AFB8-4DD0-A128-B551A98C4534}" dt="2021-01-04T09:24:56.110" v="262" actId="207"/>
        <pc:sldMkLst>
          <pc:docMk/>
          <pc:sldMk cId="1081775857" sldId="384"/>
        </pc:sldMkLst>
        <pc:spChg chg="mod">
          <ac:chgData name="Neranji" userId="9ffd7c093adc35a0" providerId="LiveId" clId="{65878B6A-AFB8-4DD0-A128-B551A98C4534}" dt="2021-01-04T09:24:56.110" v="262" actId="207"/>
          <ac:spMkLst>
            <pc:docMk/>
            <pc:sldMk cId="1081775857" sldId="384"/>
            <ac:spMk id="10" creationId="{141BE9C9-03B2-48CE-A51E-168C0E98C613}"/>
          </ac:spMkLst>
        </pc:spChg>
      </pc:sldChg>
      <pc:sldChg chg="addSp delSp modSp add mod setBg">
        <pc:chgData name="Neranji" userId="9ffd7c093adc35a0" providerId="LiveId" clId="{65878B6A-AFB8-4DD0-A128-B551A98C4534}" dt="2021-01-04T09:39:10.983" v="630" actId="207"/>
        <pc:sldMkLst>
          <pc:docMk/>
          <pc:sldMk cId="185363357" sldId="385"/>
        </pc:sldMkLst>
        <pc:spChg chg="mod ord">
          <ac:chgData name="Neranji" userId="9ffd7c093adc35a0" providerId="LiveId" clId="{65878B6A-AFB8-4DD0-A128-B551A98C4534}" dt="2021-01-04T09:39:10.983" v="630" actId="207"/>
          <ac:spMkLst>
            <pc:docMk/>
            <pc:sldMk cId="185363357" sldId="385"/>
            <ac:spMk id="10" creationId="{141BE9C9-03B2-48CE-A51E-168C0E98C613}"/>
          </ac:spMkLst>
        </pc:spChg>
        <pc:spChg chg="add del">
          <ac:chgData name="Neranji" userId="9ffd7c093adc35a0" providerId="LiveId" clId="{65878B6A-AFB8-4DD0-A128-B551A98C4534}" dt="2021-01-04T09:37:12.674" v="612" actId="26606"/>
          <ac:spMkLst>
            <pc:docMk/>
            <pc:sldMk cId="185363357" sldId="385"/>
            <ac:spMk id="15" creationId="{886D4A05-AFD9-4D13-98E7-B23E4C9D785A}"/>
          </ac:spMkLst>
        </pc:spChg>
        <pc:spChg chg="add del">
          <ac:chgData name="Neranji" userId="9ffd7c093adc35a0" providerId="LiveId" clId="{65878B6A-AFB8-4DD0-A128-B551A98C4534}" dt="2021-01-04T09:37:48.406" v="614" actId="26606"/>
          <ac:spMkLst>
            <pc:docMk/>
            <pc:sldMk cId="185363357" sldId="385"/>
            <ac:spMk id="18" creationId="{72CA733A-8D25-4E63-8273-CC14052E0E8A}"/>
          </ac:spMkLst>
        </pc:spChg>
        <pc:spChg chg="add del">
          <ac:chgData name="Neranji" userId="9ffd7c093adc35a0" providerId="LiveId" clId="{65878B6A-AFB8-4DD0-A128-B551A98C4534}" dt="2021-01-04T09:37:58.094" v="616" actId="26606"/>
          <ac:spMkLst>
            <pc:docMk/>
            <pc:sldMk cId="185363357" sldId="385"/>
            <ac:spMk id="20" creationId="{608EAA06-5488-416B-B2B2-E55213011012}"/>
          </ac:spMkLst>
        </pc:spChg>
        <pc:spChg chg="add">
          <ac:chgData name="Neranji" userId="9ffd7c093adc35a0" providerId="LiveId" clId="{65878B6A-AFB8-4DD0-A128-B551A98C4534}" dt="2021-01-04T09:37:58.197" v="617" actId="26606"/>
          <ac:spMkLst>
            <pc:docMk/>
            <pc:sldMk cId="185363357" sldId="385"/>
            <ac:spMk id="22" creationId="{FE469E50-3893-4ED6-92BA-2985C32B0CA6}"/>
          </ac:spMkLst>
        </pc:spChg>
        <pc:picChg chg="add mod">
          <ac:chgData name="Neranji" userId="9ffd7c093adc35a0" providerId="LiveId" clId="{65878B6A-AFB8-4DD0-A128-B551A98C4534}" dt="2021-01-04T09:37:58.197" v="617" actId="26606"/>
          <ac:picMkLst>
            <pc:docMk/>
            <pc:sldMk cId="185363357" sldId="385"/>
            <ac:picMk id="3" creationId="{8D07492E-A800-49C2-940B-19CA16E5D2C4}"/>
          </ac:picMkLst>
        </pc:picChg>
        <pc:picChg chg="add del">
          <ac:chgData name="Neranji" userId="9ffd7c093adc35a0" providerId="LiveId" clId="{65878B6A-AFB8-4DD0-A128-B551A98C4534}" dt="2021-01-04T09:37:48.406" v="614" actId="26606"/>
          <ac:picMkLst>
            <pc:docMk/>
            <pc:sldMk cId="185363357" sldId="385"/>
            <ac:picMk id="17" creationId="{2BFB581C-2142-4222-9A3B-905AD6C09535}"/>
          </ac:picMkLst>
        </pc:picChg>
      </pc:sldChg>
      <pc:sldChg chg="add del">
        <pc:chgData name="Neranji" userId="9ffd7c093adc35a0" providerId="LiveId" clId="{65878B6A-AFB8-4DD0-A128-B551A98C4534}" dt="2021-01-04T09:18:56.749" v="147" actId="47"/>
        <pc:sldMkLst>
          <pc:docMk/>
          <pc:sldMk cId="1206514000" sldId="386"/>
        </pc:sldMkLst>
      </pc:sldChg>
      <pc:sldChg chg="new del">
        <pc:chgData name="Neranji" userId="9ffd7c093adc35a0" providerId="LiveId" clId="{65878B6A-AFB8-4DD0-A128-B551A98C4534}" dt="2021-01-04T09:19:29.534" v="164" actId="47"/>
        <pc:sldMkLst>
          <pc:docMk/>
          <pc:sldMk cId="1732139731" sldId="386"/>
        </pc:sldMkLst>
      </pc:sldChg>
      <pc:sldChg chg="modSp new mod">
        <pc:chgData name="Neranji" userId="9ffd7c093adc35a0" providerId="LiveId" clId="{65878B6A-AFB8-4DD0-A128-B551A98C4534}" dt="2021-01-04T09:45:26.160" v="650" actId="1076"/>
        <pc:sldMkLst>
          <pc:docMk/>
          <pc:sldMk cId="1536056828" sldId="387"/>
        </pc:sldMkLst>
        <pc:spChg chg="mod">
          <ac:chgData name="Neranji" userId="9ffd7c093adc35a0" providerId="LiveId" clId="{65878B6A-AFB8-4DD0-A128-B551A98C4534}" dt="2021-01-04T09:45:26.160" v="650" actId="1076"/>
          <ac:spMkLst>
            <pc:docMk/>
            <pc:sldMk cId="1536056828" sldId="387"/>
            <ac:spMk id="2" creationId="{0C0541C8-382D-42CF-9DC1-9EF9963F8F1F}"/>
          </ac:spMkLst>
        </pc:spChg>
        <pc:spChg chg="mod">
          <ac:chgData name="Neranji" userId="9ffd7c093adc35a0" providerId="LiveId" clId="{65878B6A-AFB8-4DD0-A128-B551A98C4534}" dt="2021-01-04T09:45:21.374" v="649" actId="123"/>
          <ac:spMkLst>
            <pc:docMk/>
            <pc:sldMk cId="1536056828" sldId="387"/>
            <ac:spMk id="3" creationId="{577768C0-2B02-48B7-BAB0-67D5C78BAE26}"/>
          </ac:spMkLst>
        </pc:spChg>
      </pc:sldChg>
      <pc:sldChg chg="addSp delSp modSp add mod setBg">
        <pc:chgData name="Neranji" userId="9ffd7c093adc35a0" providerId="LiveId" clId="{65878B6A-AFB8-4DD0-A128-B551A98C4534}" dt="2021-01-04T09:24:46.573" v="261" actId="207"/>
        <pc:sldMkLst>
          <pc:docMk/>
          <pc:sldMk cId="805441535" sldId="388"/>
        </pc:sldMkLst>
        <pc:spChg chg="mod">
          <ac:chgData name="Neranji" userId="9ffd7c093adc35a0" providerId="LiveId" clId="{65878B6A-AFB8-4DD0-A128-B551A98C4534}" dt="2021-01-04T09:24:46.573" v="261" actId="207"/>
          <ac:spMkLst>
            <pc:docMk/>
            <pc:sldMk cId="805441535" sldId="388"/>
            <ac:spMk id="10" creationId="{141BE9C9-03B2-48CE-A51E-168C0E98C613}"/>
          </ac:spMkLst>
        </pc:spChg>
        <pc:spChg chg="add del">
          <ac:chgData name="Neranji" userId="9ffd7c093adc35a0" providerId="LiveId" clId="{65878B6A-AFB8-4DD0-A128-B551A98C4534}" dt="2021-01-04T09:20:29.792" v="187" actId="26606"/>
          <ac:spMkLst>
            <pc:docMk/>
            <pc:sldMk cId="805441535" sldId="388"/>
            <ac:spMk id="15" creationId="{D30579BA-22EC-41CB-82B7-65D5DFCA603C}"/>
          </ac:spMkLst>
        </pc:spChg>
        <pc:spChg chg="add del">
          <ac:chgData name="Neranji" userId="9ffd7c093adc35a0" providerId="LiveId" clId="{65878B6A-AFB8-4DD0-A128-B551A98C4534}" dt="2021-01-04T09:20:29.792" v="187" actId="26606"/>
          <ac:spMkLst>
            <pc:docMk/>
            <pc:sldMk cId="805441535" sldId="388"/>
            <ac:spMk id="17" creationId="{FE469E50-3893-4ED6-92BA-2985C32B0CA6}"/>
          </ac:spMkLst>
        </pc:spChg>
        <pc:spChg chg="add del">
          <ac:chgData name="Neranji" userId="9ffd7c093adc35a0" providerId="LiveId" clId="{65878B6A-AFB8-4DD0-A128-B551A98C4534}" dt="2021-01-04T09:20:31.603" v="189" actId="26606"/>
          <ac:spMkLst>
            <pc:docMk/>
            <pc:sldMk cId="805441535" sldId="388"/>
            <ac:spMk id="19" creationId="{1E70A317-DCED-4E80-AA2D-467D8702E5CB}"/>
          </ac:spMkLst>
        </pc:spChg>
        <pc:spChg chg="add del">
          <ac:chgData name="Neranji" userId="9ffd7c093adc35a0" providerId="LiveId" clId="{65878B6A-AFB8-4DD0-A128-B551A98C4534}" dt="2021-01-04T09:20:31.603" v="189" actId="26606"/>
          <ac:spMkLst>
            <pc:docMk/>
            <pc:sldMk cId="805441535" sldId="388"/>
            <ac:spMk id="20" creationId="{A6D87845-294F-40CB-BC48-46455460D292}"/>
          </ac:spMkLst>
        </pc:spChg>
        <pc:spChg chg="add">
          <ac:chgData name="Neranji" userId="9ffd7c093adc35a0" providerId="LiveId" clId="{65878B6A-AFB8-4DD0-A128-B551A98C4534}" dt="2021-01-04T09:20:31.734" v="190" actId="26606"/>
          <ac:spMkLst>
            <pc:docMk/>
            <pc:sldMk cId="805441535" sldId="388"/>
            <ac:spMk id="22" creationId="{D30579BA-22EC-41CB-82B7-65D5DFCA603C}"/>
          </ac:spMkLst>
        </pc:spChg>
        <pc:spChg chg="add">
          <ac:chgData name="Neranji" userId="9ffd7c093adc35a0" providerId="LiveId" clId="{65878B6A-AFB8-4DD0-A128-B551A98C4534}" dt="2021-01-04T09:20:31.734" v="190" actId="26606"/>
          <ac:spMkLst>
            <pc:docMk/>
            <pc:sldMk cId="805441535" sldId="388"/>
            <ac:spMk id="23" creationId="{FE469E50-3893-4ED6-92BA-2985C32B0CA6}"/>
          </ac:spMkLst>
        </pc:spChg>
        <pc:picChg chg="add mod">
          <ac:chgData name="Neranji" userId="9ffd7c093adc35a0" providerId="LiveId" clId="{65878B6A-AFB8-4DD0-A128-B551A98C4534}" dt="2021-01-04T09:20:37.754" v="192" actId="14100"/>
          <ac:picMkLst>
            <pc:docMk/>
            <pc:sldMk cId="805441535" sldId="388"/>
            <ac:picMk id="3" creationId="{EBD76E71-66F8-45D2-8678-F901E5987B64}"/>
          </ac:picMkLst>
        </pc:picChg>
      </pc:sldChg>
      <pc:sldChg chg="new del">
        <pc:chgData name="Neranji" userId="9ffd7c093adc35a0" providerId="LiveId" clId="{65878B6A-AFB8-4DD0-A128-B551A98C4534}" dt="2021-01-04T09:21:24.592" v="196" actId="47"/>
        <pc:sldMkLst>
          <pc:docMk/>
          <pc:sldMk cId="348768897" sldId="389"/>
        </pc:sldMkLst>
      </pc:sldChg>
      <pc:sldChg chg="addSp delSp modSp new mod">
        <pc:chgData name="Neranji" userId="9ffd7c093adc35a0" providerId="LiveId" clId="{65878B6A-AFB8-4DD0-A128-B551A98C4534}" dt="2021-01-04T09:24:37.583" v="260" actId="207"/>
        <pc:sldMkLst>
          <pc:docMk/>
          <pc:sldMk cId="2585544470" sldId="389"/>
        </pc:sldMkLst>
        <pc:spChg chg="mod">
          <ac:chgData name="Neranji" userId="9ffd7c093adc35a0" providerId="LiveId" clId="{65878B6A-AFB8-4DD0-A128-B551A98C4534}" dt="2021-01-04T09:24:37.583" v="260" actId="207"/>
          <ac:spMkLst>
            <pc:docMk/>
            <pc:sldMk cId="2585544470" sldId="389"/>
            <ac:spMk id="2" creationId="{BC361541-2F0B-46D4-BCCC-5512ACC6A0AA}"/>
          </ac:spMkLst>
        </pc:spChg>
        <pc:spChg chg="del">
          <ac:chgData name="Neranji" userId="9ffd7c093adc35a0" providerId="LiveId" clId="{65878B6A-AFB8-4DD0-A128-B551A98C4534}" dt="2021-01-04T09:21:35.821" v="209"/>
          <ac:spMkLst>
            <pc:docMk/>
            <pc:sldMk cId="2585544470" sldId="389"/>
            <ac:spMk id="3" creationId="{C3E2CF54-96A9-47C3-A574-794AF2EFC599}"/>
          </ac:spMkLst>
        </pc:spChg>
        <pc:spChg chg="add mod">
          <ac:chgData name="Neranji" userId="9ffd7c093adc35a0" providerId="LiveId" clId="{65878B6A-AFB8-4DD0-A128-B551A98C4534}" dt="2021-01-04T09:23:10.280" v="233" actId="14100"/>
          <ac:spMkLst>
            <pc:docMk/>
            <pc:sldMk cId="2585544470" sldId="389"/>
            <ac:spMk id="4" creationId="{F3AEAA0D-FC19-496C-BEF1-C8514E1A6F0F}"/>
          </ac:spMkLst>
        </pc:spChg>
      </pc:sldChg>
      <pc:sldChg chg="delSp modSp new mod">
        <pc:chgData name="Neranji" userId="9ffd7c093adc35a0" providerId="LiveId" clId="{65878B6A-AFB8-4DD0-A128-B551A98C4534}" dt="2021-01-04T09:24:17.412" v="257" actId="1076"/>
        <pc:sldMkLst>
          <pc:docMk/>
          <pc:sldMk cId="1995294240" sldId="390"/>
        </pc:sldMkLst>
        <pc:spChg chg="del">
          <ac:chgData name="Neranji" userId="9ffd7c093adc35a0" providerId="LiveId" clId="{65878B6A-AFB8-4DD0-A128-B551A98C4534}" dt="2021-01-04T09:23:41.241" v="243" actId="478"/>
          <ac:spMkLst>
            <pc:docMk/>
            <pc:sldMk cId="1995294240" sldId="390"/>
            <ac:spMk id="2" creationId="{7798854A-62D5-41E2-8A5E-973C9F3AB4C1}"/>
          </ac:spMkLst>
        </pc:spChg>
        <pc:spChg chg="mod">
          <ac:chgData name="Neranji" userId="9ffd7c093adc35a0" providerId="LiveId" clId="{65878B6A-AFB8-4DD0-A128-B551A98C4534}" dt="2021-01-04T09:24:17.412" v="257" actId="1076"/>
          <ac:spMkLst>
            <pc:docMk/>
            <pc:sldMk cId="1995294240" sldId="390"/>
            <ac:spMk id="3" creationId="{B7EF04C9-71AB-4DB1-A0AC-851C54ACD272}"/>
          </ac:spMkLst>
        </pc:spChg>
      </pc:sldChg>
      <pc:sldChg chg="modSp add mod">
        <pc:chgData name="Neranji" userId="9ffd7c093adc35a0" providerId="LiveId" clId="{65878B6A-AFB8-4DD0-A128-B551A98C4534}" dt="2021-01-04T09:26:24.642" v="283" actId="20577"/>
        <pc:sldMkLst>
          <pc:docMk/>
          <pc:sldMk cId="1848819436" sldId="391"/>
        </pc:sldMkLst>
        <pc:spChg chg="mod">
          <ac:chgData name="Neranji" userId="9ffd7c093adc35a0" providerId="LiveId" clId="{65878B6A-AFB8-4DD0-A128-B551A98C4534}" dt="2021-01-04T09:26:24.642" v="283" actId="20577"/>
          <ac:spMkLst>
            <pc:docMk/>
            <pc:sldMk cId="1848819436" sldId="391"/>
            <ac:spMk id="10" creationId="{141BE9C9-03B2-48CE-A51E-168C0E98C613}"/>
          </ac:spMkLst>
        </pc:spChg>
      </pc:sldChg>
      <pc:sldChg chg="addSp delSp modSp new mod setBg">
        <pc:chgData name="Neranji" userId="9ffd7c093adc35a0" providerId="LiveId" clId="{65878B6A-AFB8-4DD0-A128-B551A98C4534}" dt="2021-01-04T09:28:11.740" v="317" actId="207"/>
        <pc:sldMkLst>
          <pc:docMk/>
          <pc:sldMk cId="1487855389" sldId="392"/>
        </pc:sldMkLst>
        <pc:spChg chg="mod">
          <ac:chgData name="Neranji" userId="9ffd7c093adc35a0" providerId="LiveId" clId="{65878B6A-AFB8-4DD0-A128-B551A98C4534}" dt="2021-01-04T09:28:11.740" v="317" actId="207"/>
          <ac:spMkLst>
            <pc:docMk/>
            <pc:sldMk cId="1487855389" sldId="392"/>
            <ac:spMk id="2" creationId="{36402355-9BDD-4029-BECD-69B097AD00B6}"/>
          </ac:spMkLst>
        </pc:spChg>
        <pc:spChg chg="del">
          <ac:chgData name="Neranji" userId="9ffd7c093adc35a0" providerId="LiveId" clId="{65878B6A-AFB8-4DD0-A128-B551A98C4534}" dt="2021-01-04T09:27:23.242" v="305"/>
          <ac:spMkLst>
            <pc:docMk/>
            <pc:sldMk cId="1487855389" sldId="392"/>
            <ac:spMk id="3" creationId="{0D89060B-09ED-47D0-8CDE-B495DE04FCEF}"/>
          </ac:spMkLst>
        </pc:spChg>
        <pc:spChg chg="add">
          <ac:chgData name="Neranji" userId="9ffd7c093adc35a0" providerId="LiveId" clId="{65878B6A-AFB8-4DD0-A128-B551A98C4534}" dt="2021-01-04T09:27:28.893" v="306" actId="26606"/>
          <ac:spMkLst>
            <pc:docMk/>
            <pc:sldMk cId="1487855389" sldId="392"/>
            <ac:spMk id="9" creationId="{8E482A67-6CD8-49D7-9F85-52ECF99152D0}"/>
          </ac:spMkLst>
        </pc:spChg>
        <pc:spChg chg="add">
          <ac:chgData name="Neranji" userId="9ffd7c093adc35a0" providerId="LiveId" clId="{65878B6A-AFB8-4DD0-A128-B551A98C4534}" dt="2021-01-04T09:27:28.893" v="306" actId="26606"/>
          <ac:spMkLst>
            <pc:docMk/>
            <pc:sldMk cId="1487855389" sldId="392"/>
            <ac:spMk id="11" creationId="{418F941B-B7E9-44F2-9A2C-5D35ACF9A678}"/>
          </ac:spMkLst>
        </pc:spChg>
        <pc:picChg chg="add mod">
          <ac:chgData name="Neranji" userId="9ffd7c093adc35a0" providerId="LiveId" clId="{65878B6A-AFB8-4DD0-A128-B551A98C4534}" dt="2021-01-04T09:27:43.169" v="310" actId="14100"/>
          <ac:picMkLst>
            <pc:docMk/>
            <pc:sldMk cId="1487855389" sldId="392"/>
            <ac:picMk id="4" creationId="{370F24C5-FE5E-4432-8272-EEEE23BC7A9D}"/>
          </ac:picMkLst>
        </pc:picChg>
      </pc:sldChg>
      <pc:sldChg chg="addSp delSp modSp new mod setBg">
        <pc:chgData name="Neranji" userId="9ffd7c093adc35a0" providerId="LiveId" clId="{65878B6A-AFB8-4DD0-A128-B551A98C4534}" dt="2021-01-04T09:29:29.700" v="340" actId="14100"/>
        <pc:sldMkLst>
          <pc:docMk/>
          <pc:sldMk cId="3371345547" sldId="393"/>
        </pc:sldMkLst>
        <pc:spChg chg="mod">
          <ac:chgData name="Neranji" userId="9ffd7c093adc35a0" providerId="LiveId" clId="{65878B6A-AFB8-4DD0-A128-B551A98C4534}" dt="2021-01-04T09:29:29.700" v="340" actId="14100"/>
          <ac:spMkLst>
            <pc:docMk/>
            <pc:sldMk cId="3371345547" sldId="393"/>
            <ac:spMk id="2" creationId="{B93CEB8A-6E63-480C-8BB7-0D59B3DDBC39}"/>
          </ac:spMkLst>
        </pc:spChg>
        <pc:spChg chg="del">
          <ac:chgData name="Neranji" userId="9ffd7c093adc35a0" providerId="LiveId" clId="{65878B6A-AFB8-4DD0-A128-B551A98C4534}" dt="2021-01-04T09:28:58.553" v="330"/>
          <ac:spMkLst>
            <pc:docMk/>
            <pc:sldMk cId="3371345547" sldId="393"/>
            <ac:spMk id="3" creationId="{3F6E39A0-424B-497D-8712-AAAF743B77E8}"/>
          </ac:spMkLst>
        </pc:spChg>
        <pc:spChg chg="add">
          <ac:chgData name="Neranji" userId="9ffd7c093adc35a0" providerId="LiveId" clId="{65878B6A-AFB8-4DD0-A128-B551A98C4534}" dt="2021-01-04T09:29:02.932" v="331" actId="26606"/>
          <ac:spMkLst>
            <pc:docMk/>
            <pc:sldMk cId="3371345547" sldId="393"/>
            <ac:spMk id="9" creationId="{1E70A317-DCED-4E80-AA2D-467D8702E5CB}"/>
          </ac:spMkLst>
        </pc:spChg>
        <pc:spChg chg="add">
          <ac:chgData name="Neranji" userId="9ffd7c093adc35a0" providerId="LiveId" clId="{65878B6A-AFB8-4DD0-A128-B551A98C4534}" dt="2021-01-04T09:29:02.932" v="331" actId="26606"/>
          <ac:spMkLst>
            <pc:docMk/>
            <pc:sldMk cId="3371345547" sldId="393"/>
            <ac:spMk id="11" creationId="{A6D87845-294F-40CB-BC48-46455460D292}"/>
          </ac:spMkLst>
        </pc:spChg>
        <pc:picChg chg="add mod">
          <ac:chgData name="Neranji" userId="9ffd7c093adc35a0" providerId="LiveId" clId="{65878B6A-AFB8-4DD0-A128-B551A98C4534}" dt="2021-01-04T09:29:13.424" v="335" actId="14100"/>
          <ac:picMkLst>
            <pc:docMk/>
            <pc:sldMk cId="3371345547" sldId="393"/>
            <ac:picMk id="4" creationId="{EB056FEB-08B2-46AC-9669-433825B10DD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1/4/2021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4.xml"/><Relationship Id="rId5" Type="http://schemas.openxmlformats.org/officeDocument/2006/relationships/image" Target="../media/image108.png"/><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Databases Coursework</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ISAD253SL – Group 21</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DBE70DF3-5987-4312-B6A7-ECCA80D77AAE}"/>
              </a:ext>
            </a:extLst>
          </p:cNvPr>
          <p:cNvSpPr txBox="1">
            <a:spLocks/>
          </p:cNvSpPr>
          <p:nvPr/>
        </p:nvSpPr>
        <p:spPr>
          <a:xfrm>
            <a:off x="1112741" y="704128"/>
            <a:ext cx="9079524" cy="1538653"/>
          </a:xfrm>
          <a:prstGeom prst="rect">
            <a:avLst/>
          </a:prstGeom>
        </p:spPr>
        <p:txBody>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spcBef>
                <a:spcPts val="0"/>
              </a:spcBef>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TABLE CREATION AND CONSTRAINT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The number of attributes that I have added are five attributes where the ISBN is the Primary Key and I have used only a Constraint for the Primary Key.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0683C379-C6FB-476D-8B4F-65BB33C42848}"/>
              </a:ext>
            </a:extLst>
          </p:cNvPr>
          <p:cNvPicPr/>
          <p:nvPr/>
        </p:nvPicPr>
        <p:blipFill>
          <a:blip r:embed="rId2">
            <a:extLst>
              <a:ext uri="{28A0092B-C50C-407E-A947-70E740481C1C}">
                <a14:useLocalDpi xmlns:a14="http://schemas.microsoft.com/office/drawing/2010/main" val="0"/>
              </a:ext>
            </a:extLst>
          </a:blip>
          <a:stretch>
            <a:fillRect/>
          </a:stretch>
        </p:blipFill>
        <p:spPr>
          <a:xfrm>
            <a:off x="2516506" y="2406884"/>
            <a:ext cx="6271993" cy="3746988"/>
          </a:xfrm>
          <a:prstGeom prst="rect">
            <a:avLst/>
          </a:prstGeom>
        </p:spPr>
      </p:pic>
      <p:sp>
        <p:nvSpPr>
          <p:cNvPr id="7" name="TextBox 6">
            <a:extLst>
              <a:ext uri="{FF2B5EF4-FFF2-40B4-BE49-F238E27FC236}">
                <a16:creationId xmlns:a16="http://schemas.microsoft.com/office/drawing/2014/main" id="{A54D8A0F-17AE-4702-A66E-4D55B43D40D5}"/>
              </a:ext>
            </a:extLst>
          </p:cNvPr>
          <p:cNvSpPr txBox="1"/>
          <p:nvPr/>
        </p:nvSpPr>
        <p:spPr>
          <a:xfrm>
            <a:off x="3047268" y="334796"/>
            <a:ext cx="6097464" cy="369332"/>
          </a:xfrm>
          <a:prstGeom prst="rect">
            <a:avLst/>
          </a:prstGeom>
          <a:noFill/>
        </p:spPr>
        <p:txBody>
          <a:bodyPr wrap="square">
            <a:spAutoFit/>
          </a:bodyPr>
          <a:lstStyle/>
          <a:p>
            <a:r>
              <a:rPr lang="en-US" sz="1800" dirty="0"/>
              <a:t>Book Table</a:t>
            </a:r>
            <a:endParaRPr lang="en-US" dirty="0"/>
          </a:p>
        </p:txBody>
      </p:sp>
    </p:spTree>
    <p:extLst>
      <p:ext uri="{BB962C8B-B14F-4D97-AF65-F5344CB8AC3E}">
        <p14:creationId xmlns:p14="http://schemas.microsoft.com/office/powerpoint/2010/main" val="8161832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1FB82-150A-4EF0-9C7C-648CE046B9EC}"/>
              </a:ext>
            </a:extLst>
          </p:cNvPr>
          <p:cNvSpPr txBox="1">
            <a:spLocks/>
          </p:cNvSpPr>
          <p:nvPr/>
        </p:nvSpPr>
        <p:spPr>
          <a:xfrm>
            <a:off x="838200" y="365125"/>
            <a:ext cx="10515600" cy="1325563"/>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atin typeface="Times New Roman" panose="02020603050405020304" pitchFamily="18" charset="0"/>
                <a:cs typeface="Times New Roman" panose="02020603050405020304" pitchFamily="18" charset="0"/>
              </a:rPr>
              <a:t>Views</a:t>
            </a:r>
            <a:endParaRPr lang="en-US" dirty="0">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1CA76ACD-DAB7-455E-B295-EF190A088B5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2934" y="1825625"/>
            <a:ext cx="3694510" cy="4151105"/>
          </a:xfrm>
          <a:prstGeom prst="rect">
            <a:avLst/>
          </a:prstGeom>
        </p:spPr>
      </p:pic>
      <p:pic>
        <p:nvPicPr>
          <p:cNvPr id="4" name="Content Placeholder 6">
            <a:extLst>
              <a:ext uri="{FF2B5EF4-FFF2-40B4-BE49-F238E27FC236}">
                <a16:creationId xmlns:a16="http://schemas.microsoft.com/office/drawing/2014/main" id="{877A58AB-1AC5-4079-B688-162E77DA7AA1}"/>
              </a:ext>
            </a:extLst>
          </p:cNvPr>
          <p:cNvPicPr>
            <a:picLocks/>
          </p:cNvPicPr>
          <p:nvPr/>
        </p:nvPicPr>
        <p:blipFill rotWithShape="1">
          <a:blip r:embed="rId3">
            <a:extLst>
              <a:ext uri="{28A0092B-C50C-407E-A947-70E740481C1C}">
                <a14:useLocalDpi xmlns:a14="http://schemas.microsoft.com/office/drawing/2010/main" val="0"/>
              </a:ext>
            </a:extLst>
          </a:blip>
          <a:srcRect t="8978" r="9025"/>
          <a:stretch/>
        </p:blipFill>
        <p:spPr bwMode="auto">
          <a:xfrm>
            <a:off x="4426227" y="1825625"/>
            <a:ext cx="6334538" cy="3292451"/>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C42A7E34-B672-4D87-8082-9FCB143FA26E}"/>
              </a:ext>
            </a:extLst>
          </p:cNvPr>
          <p:cNvSpPr txBox="1"/>
          <p:nvPr/>
        </p:nvSpPr>
        <p:spPr>
          <a:xfrm>
            <a:off x="-1" y="6011860"/>
            <a:ext cx="6612836" cy="64633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above </a:t>
            </a:r>
            <a:r>
              <a:rPr lang="en-US" sz="1800" dirty="0" err="1">
                <a:effectLst/>
                <a:latin typeface="Times New Roman" panose="02020603050405020304" pitchFamily="18" charset="0"/>
                <a:ea typeface="Calibri" panose="020F0502020204030204" pitchFamily="34" charset="0"/>
              </a:rPr>
              <a:t>sql</a:t>
            </a:r>
            <a:r>
              <a:rPr lang="en-US" sz="1800" dirty="0">
                <a:effectLst/>
                <a:latin typeface="Times New Roman" panose="02020603050405020304" pitchFamily="18" charset="0"/>
                <a:ea typeface="Calibri" panose="020F0502020204030204" pitchFamily="34" charset="0"/>
              </a:rPr>
              <a:t> statements are used to create a view which filters to get the </a:t>
            </a:r>
            <a:r>
              <a:rPr lang="en-US" sz="1800" dirty="0" err="1">
                <a:effectLst/>
                <a:latin typeface="Times New Roman" panose="02020603050405020304" pitchFamily="18" charset="0"/>
                <a:ea typeface="Calibri" panose="020F0502020204030204" pitchFamily="34" charset="0"/>
              </a:rPr>
              <a:t>BranchAddress</a:t>
            </a:r>
            <a:r>
              <a:rPr lang="en-US" sz="1800" dirty="0">
                <a:effectLst/>
                <a:latin typeface="Times New Roman" panose="02020603050405020304" pitchFamily="18" charset="0"/>
                <a:ea typeface="Calibri" panose="020F0502020204030204" pitchFamily="34" charset="0"/>
              </a:rPr>
              <a:t> of the libraries in the city </a:t>
            </a:r>
            <a:r>
              <a:rPr lang="en-US" sz="1800" dirty="0" err="1">
                <a:effectLst/>
                <a:latin typeface="Times New Roman" panose="02020603050405020304" pitchFamily="18" charset="0"/>
                <a:ea typeface="Calibri" panose="020F0502020204030204" pitchFamily="34" charset="0"/>
              </a:rPr>
              <a:t>colombo</a:t>
            </a:r>
            <a:r>
              <a:rPr lang="en-US" sz="1800" dirty="0">
                <a:effectLst/>
                <a:latin typeface="Times New Roman" panose="02020603050405020304" pitchFamily="18" charset="0"/>
                <a:ea typeface="Calibri" panose="020F0502020204030204" pitchFamily="34" charset="0"/>
              </a:rPr>
              <a:t> </a:t>
            </a:r>
            <a:endParaRPr lang="en-US" dirty="0"/>
          </a:p>
        </p:txBody>
      </p:sp>
      <p:sp>
        <p:nvSpPr>
          <p:cNvPr id="6" name="TextBox 5">
            <a:extLst>
              <a:ext uri="{FF2B5EF4-FFF2-40B4-BE49-F238E27FC236}">
                <a16:creationId xmlns:a16="http://schemas.microsoft.com/office/drawing/2014/main" id="{6EE924FC-05F5-439C-A59C-57A581C9D694}"/>
              </a:ext>
            </a:extLst>
          </p:cNvPr>
          <p:cNvSpPr txBox="1"/>
          <p:nvPr/>
        </p:nvSpPr>
        <p:spPr>
          <a:xfrm>
            <a:off x="4426226" y="5118076"/>
            <a:ext cx="6334537" cy="670440"/>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above view statement that I’ve created in this query displays the values of the first 3 libraries in the table.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0711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2C223E9F-1CD5-4E13-AC3B-0C037DEC01E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91548" y="1514920"/>
            <a:ext cx="3947416" cy="4351338"/>
          </a:xfrm>
          <a:prstGeom prst="rect">
            <a:avLst/>
          </a:prstGeom>
        </p:spPr>
      </p:pic>
      <p:sp>
        <p:nvSpPr>
          <p:cNvPr id="3" name="Title 6">
            <a:extLst>
              <a:ext uri="{FF2B5EF4-FFF2-40B4-BE49-F238E27FC236}">
                <a16:creationId xmlns:a16="http://schemas.microsoft.com/office/drawing/2014/main" id="{732BDC67-586E-4DDF-ABA8-4499DA94954B}"/>
              </a:ext>
            </a:extLst>
          </p:cNvPr>
          <p:cNvSpPr txBox="1">
            <a:spLocks/>
          </p:cNvSpPr>
          <p:nvPr/>
        </p:nvSpPr>
        <p:spPr>
          <a:xfrm>
            <a:off x="838200" y="365125"/>
            <a:ext cx="10515600" cy="1325563"/>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Functions</a:t>
            </a:r>
            <a:endParaRPr lang="en-US" dirty="0"/>
          </a:p>
        </p:txBody>
      </p:sp>
      <p:pic>
        <p:nvPicPr>
          <p:cNvPr id="4" name="Content Placeholder 11">
            <a:extLst>
              <a:ext uri="{FF2B5EF4-FFF2-40B4-BE49-F238E27FC236}">
                <a16:creationId xmlns:a16="http://schemas.microsoft.com/office/drawing/2014/main" id="{6AEEE915-47A8-4D27-8382-05CB8B79DEA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509591" y="1690688"/>
            <a:ext cx="5844209" cy="3999545"/>
          </a:xfrm>
          <a:prstGeom prst="rect">
            <a:avLst/>
          </a:prstGeom>
        </p:spPr>
      </p:pic>
      <p:sp>
        <p:nvSpPr>
          <p:cNvPr id="5" name="TextBox 4">
            <a:extLst>
              <a:ext uri="{FF2B5EF4-FFF2-40B4-BE49-F238E27FC236}">
                <a16:creationId xmlns:a16="http://schemas.microsoft.com/office/drawing/2014/main" id="{80FA843B-7FFB-4C0C-B81B-977EA0AB7202}"/>
              </a:ext>
            </a:extLst>
          </p:cNvPr>
          <p:cNvSpPr txBox="1"/>
          <p:nvPr/>
        </p:nvSpPr>
        <p:spPr>
          <a:xfrm rot="10800000" flipV="1">
            <a:off x="159026" y="5866258"/>
            <a:ext cx="3843130" cy="1015663"/>
          </a:xfrm>
          <a:prstGeom prst="rect">
            <a:avLst/>
          </a:prstGeom>
          <a:noFill/>
        </p:spPr>
        <p:txBody>
          <a:bodyPr wrap="square" rtlCol="0">
            <a:spAutoFit/>
          </a:bodyPr>
          <a:lstStyle/>
          <a:p>
            <a:r>
              <a:rPr lang="en-US" sz="2000" dirty="0">
                <a:effectLst/>
                <a:latin typeface="Times New Roman" panose="02020603050405020304" pitchFamily="18" charset="0"/>
                <a:ea typeface="Calibri" panose="020F0502020204030204" pitchFamily="34" charset="0"/>
              </a:rPr>
              <a:t>This above user defined function finds the number of  Libraries in a city .</a:t>
            </a:r>
            <a:endParaRPr lang="en-US" sz="2000" dirty="0"/>
          </a:p>
        </p:txBody>
      </p:sp>
      <p:sp>
        <p:nvSpPr>
          <p:cNvPr id="6" name="TextBox 5">
            <a:extLst>
              <a:ext uri="{FF2B5EF4-FFF2-40B4-BE49-F238E27FC236}">
                <a16:creationId xmlns:a16="http://schemas.microsoft.com/office/drawing/2014/main" id="{D432A285-9239-4841-9018-0C3704750DC9}"/>
              </a:ext>
            </a:extLst>
          </p:cNvPr>
          <p:cNvSpPr txBox="1"/>
          <p:nvPr/>
        </p:nvSpPr>
        <p:spPr>
          <a:xfrm>
            <a:off x="5426768" y="5866258"/>
            <a:ext cx="5844208" cy="1015663"/>
          </a:xfrm>
          <a:prstGeom prst="rect">
            <a:avLst/>
          </a:prstGeom>
          <a:noFill/>
        </p:spPr>
        <p:txBody>
          <a:bodyPr wrap="square" rtlCol="0">
            <a:spAutoFit/>
          </a:bodyPr>
          <a:lstStyle/>
          <a:p>
            <a:r>
              <a:rPr lang="en-US" sz="2000" dirty="0">
                <a:effectLst/>
                <a:latin typeface="Times New Roman" panose="02020603050405020304" pitchFamily="18" charset="0"/>
                <a:ea typeface="Calibri" panose="020F0502020204030204" pitchFamily="34" charset="0"/>
              </a:rPr>
              <a:t>The  above statements are for the second function which filters for the number of public libraries available in the table.</a:t>
            </a:r>
            <a:endParaRPr lang="en-US" sz="2000" dirty="0"/>
          </a:p>
        </p:txBody>
      </p:sp>
    </p:spTree>
    <p:extLst>
      <p:ext uri="{BB962C8B-B14F-4D97-AF65-F5344CB8AC3E}">
        <p14:creationId xmlns:p14="http://schemas.microsoft.com/office/powerpoint/2010/main" val="1799155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970F-DF59-4ED2-950D-BBEFC910982C}"/>
              </a:ext>
            </a:extLst>
          </p:cNvPr>
          <p:cNvSpPr txBox="1">
            <a:spLocks/>
          </p:cNvSpPr>
          <p:nvPr/>
        </p:nvSpPr>
        <p:spPr>
          <a:xfrm>
            <a:off x="838200" y="365125"/>
            <a:ext cx="10515600" cy="1325563"/>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Stored procedures </a:t>
            </a:r>
            <a:endParaRPr lang="en-US" dirty="0"/>
          </a:p>
        </p:txBody>
      </p:sp>
      <p:pic>
        <p:nvPicPr>
          <p:cNvPr id="3" name="Content Placeholder 4">
            <a:extLst>
              <a:ext uri="{FF2B5EF4-FFF2-40B4-BE49-F238E27FC236}">
                <a16:creationId xmlns:a16="http://schemas.microsoft.com/office/drawing/2014/main" id="{A1A62427-AC7E-4D19-8779-3388C9D43B8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 y="1690688"/>
            <a:ext cx="5592416" cy="3875225"/>
          </a:xfrm>
          <a:prstGeom prst="rect">
            <a:avLst/>
          </a:prstGeom>
        </p:spPr>
      </p:pic>
      <p:pic>
        <p:nvPicPr>
          <p:cNvPr id="4" name="Content Placeholder 6">
            <a:extLst>
              <a:ext uri="{FF2B5EF4-FFF2-40B4-BE49-F238E27FC236}">
                <a16:creationId xmlns:a16="http://schemas.microsoft.com/office/drawing/2014/main" id="{3EC7E6B1-7DBE-430F-A9B4-2CCA1DE0D61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844272" y="1690688"/>
            <a:ext cx="6095937" cy="3875224"/>
          </a:xfrm>
          <a:prstGeom prst="rect">
            <a:avLst/>
          </a:prstGeom>
        </p:spPr>
      </p:pic>
      <p:sp>
        <p:nvSpPr>
          <p:cNvPr id="5" name="TextBox 4">
            <a:extLst>
              <a:ext uri="{FF2B5EF4-FFF2-40B4-BE49-F238E27FC236}">
                <a16:creationId xmlns:a16="http://schemas.microsoft.com/office/drawing/2014/main" id="{C7B23A65-84FA-450A-A62E-A9E88A4CB233}"/>
              </a:ext>
            </a:extLst>
          </p:cNvPr>
          <p:cNvSpPr txBox="1"/>
          <p:nvPr/>
        </p:nvSpPr>
        <p:spPr>
          <a:xfrm>
            <a:off x="0" y="5934670"/>
            <a:ext cx="5592416" cy="923330"/>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This procedure was created in order to find and store all the values for the future the main libraries (main) in the table (library)</a:t>
            </a:r>
            <a:endParaRPr lang="en-US" dirty="0"/>
          </a:p>
        </p:txBody>
      </p:sp>
      <p:sp>
        <p:nvSpPr>
          <p:cNvPr id="6" name="TextBox 5">
            <a:extLst>
              <a:ext uri="{FF2B5EF4-FFF2-40B4-BE49-F238E27FC236}">
                <a16:creationId xmlns:a16="http://schemas.microsoft.com/office/drawing/2014/main" id="{4DE0281F-2DCB-4B29-A888-6F4044360438}"/>
              </a:ext>
            </a:extLst>
          </p:cNvPr>
          <p:cNvSpPr txBox="1"/>
          <p:nvPr/>
        </p:nvSpPr>
        <p:spPr>
          <a:xfrm>
            <a:off x="5777945" y="5892609"/>
            <a:ext cx="6347793" cy="64633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This stored procedure that I’ve created to find the (</a:t>
            </a:r>
            <a:r>
              <a:rPr lang="en-US" sz="1800" dirty="0" err="1">
                <a:effectLst/>
                <a:latin typeface="Times New Roman" panose="02020603050405020304" pitchFamily="18" charset="0"/>
                <a:ea typeface="Calibri" panose="020F0502020204030204" pitchFamily="34" charset="0"/>
              </a:rPr>
              <a:t>BranchType</a:t>
            </a:r>
            <a:r>
              <a:rPr lang="en-US" sz="1800" dirty="0">
                <a:effectLst/>
                <a:latin typeface="Times New Roman" panose="02020603050405020304" pitchFamily="18" charset="0"/>
                <a:ea typeface="Calibri" panose="020F0502020204030204" pitchFamily="34" charset="0"/>
              </a:rPr>
              <a:t> ‘school’)  from the selected table ( library)</a:t>
            </a:r>
            <a:endParaRPr lang="en-US" dirty="0"/>
          </a:p>
        </p:txBody>
      </p:sp>
    </p:spTree>
    <p:extLst>
      <p:ext uri="{BB962C8B-B14F-4D97-AF65-F5344CB8AC3E}">
        <p14:creationId xmlns:p14="http://schemas.microsoft.com/office/powerpoint/2010/main" val="17550813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1BE9C9-03B2-48CE-A51E-168C0E98C613}"/>
              </a:ext>
            </a:extLst>
          </p:cNvPr>
          <p:cNvSpPr txBox="1"/>
          <p:nvPr/>
        </p:nvSpPr>
        <p:spPr>
          <a:xfrm>
            <a:off x="2915478" y="2690191"/>
            <a:ext cx="7235687" cy="1015663"/>
          </a:xfrm>
          <a:prstGeom prst="rect">
            <a:avLst/>
          </a:prstGeom>
          <a:noFill/>
        </p:spPr>
        <p:txBody>
          <a:bodyPr wrap="square">
            <a:spAutoFit/>
          </a:bodyPr>
          <a:lstStyle/>
          <a:p>
            <a:pPr algn="ctr"/>
            <a:r>
              <a:rPr lang="en-US" sz="6000" dirty="0">
                <a:solidFill>
                  <a:srgbClr val="00B050"/>
                </a:solidFill>
                <a:latin typeface="Times New Roman" panose="02020603050405020304" pitchFamily="18" charset="0"/>
                <a:cs typeface="Times New Roman" panose="02020603050405020304" pitchFamily="18" charset="0"/>
              </a:rPr>
              <a:t>STAFF TABLE</a:t>
            </a:r>
            <a:endParaRPr lang="en-US" sz="6000" dirty="0">
              <a:solidFill>
                <a:srgbClr val="00B050"/>
              </a:solidFill>
            </a:endParaRPr>
          </a:p>
        </p:txBody>
      </p:sp>
    </p:spTree>
    <p:extLst>
      <p:ext uri="{BB962C8B-B14F-4D97-AF65-F5344CB8AC3E}">
        <p14:creationId xmlns:p14="http://schemas.microsoft.com/office/powerpoint/2010/main" val="27503279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6AEE2-C6BE-46B2-989B-E07FC945317D}"/>
              </a:ext>
            </a:extLst>
          </p:cNvPr>
          <p:cNvSpPr>
            <a:spLocks noGrp="1"/>
          </p:cNvSpPr>
          <p:nvPr>
            <p:ph type="title"/>
          </p:nvPr>
        </p:nvSpPr>
        <p:spPr/>
        <p:txBody>
          <a:bodyPr/>
          <a:lstStyle/>
          <a:p>
            <a:r>
              <a:rPr lang="en-US" dirty="0"/>
              <a:t>Creating a database</a:t>
            </a:r>
          </a:p>
        </p:txBody>
      </p:sp>
      <p:sp>
        <p:nvSpPr>
          <p:cNvPr id="3" name="Content Placeholder 2">
            <a:extLst>
              <a:ext uri="{FF2B5EF4-FFF2-40B4-BE49-F238E27FC236}">
                <a16:creationId xmlns:a16="http://schemas.microsoft.com/office/drawing/2014/main" id="{F082B285-9CBB-42AF-B1A3-9D1B1E9FB8C0}"/>
              </a:ext>
            </a:extLst>
          </p:cNvPr>
          <p:cNvSpPr>
            <a:spLocks noGrp="1"/>
          </p:cNvSpPr>
          <p:nvPr>
            <p:ph idx="1"/>
          </p:nvPr>
        </p:nvSpPr>
        <p:spPr/>
        <p:txBody>
          <a:bodyPr/>
          <a:lstStyle/>
          <a:p>
            <a:r>
              <a:rPr lang="en-US" dirty="0"/>
              <a:t>Creating a Database can be done in using following </a:t>
            </a:r>
            <a:r>
              <a:rPr lang="en-US" dirty="0" err="1"/>
              <a:t>sql</a:t>
            </a:r>
            <a:r>
              <a:rPr lang="en-US" dirty="0"/>
              <a:t> query,</a:t>
            </a:r>
          </a:p>
          <a:p>
            <a:pPr marL="0" indent="0">
              <a:buNone/>
            </a:pPr>
            <a:endParaRPr lang="en-US" dirty="0"/>
          </a:p>
        </p:txBody>
      </p:sp>
      <p:pic>
        <p:nvPicPr>
          <p:cNvPr id="4" name="Picture 3">
            <a:extLst>
              <a:ext uri="{FF2B5EF4-FFF2-40B4-BE49-F238E27FC236}">
                <a16:creationId xmlns:a16="http://schemas.microsoft.com/office/drawing/2014/main" id="{D85BFB0B-697F-4641-BD9A-938E50D5E5FF}"/>
              </a:ext>
            </a:extLst>
          </p:cNvPr>
          <p:cNvPicPr/>
          <p:nvPr/>
        </p:nvPicPr>
        <p:blipFill>
          <a:blip r:embed="rId2"/>
          <a:stretch>
            <a:fillRect/>
          </a:stretch>
        </p:blipFill>
        <p:spPr>
          <a:xfrm>
            <a:off x="1700213" y="2860675"/>
            <a:ext cx="6357937" cy="2281238"/>
          </a:xfrm>
          <a:prstGeom prst="rect">
            <a:avLst/>
          </a:prstGeom>
        </p:spPr>
      </p:pic>
    </p:spTree>
    <p:extLst>
      <p:ext uri="{BB962C8B-B14F-4D97-AF65-F5344CB8AC3E}">
        <p14:creationId xmlns:p14="http://schemas.microsoft.com/office/powerpoint/2010/main" val="2488264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7C16-BF47-47FD-893A-8778C47A35A1}"/>
              </a:ext>
            </a:extLst>
          </p:cNvPr>
          <p:cNvSpPr>
            <a:spLocks noGrp="1"/>
          </p:cNvSpPr>
          <p:nvPr>
            <p:ph type="title"/>
          </p:nvPr>
        </p:nvSpPr>
        <p:spPr/>
        <p:txBody>
          <a:bodyPr vert="horz" lIns="91440" tIns="45720" rIns="91440" bIns="45720" rtlCol="0" anchor="ctr">
            <a:normAutofit/>
          </a:bodyPr>
          <a:lstStyle/>
          <a:p>
            <a:r>
              <a:rPr lang="en-US" dirty="0"/>
              <a:t>Creating a table for Staff</a:t>
            </a:r>
          </a:p>
        </p:txBody>
      </p:sp>
      <p:pic>
        <p:nvPicPr>
          <p:cNvPr id="4" name="Content Placeholder 3" descr="Text&#10;&#10;Description automatically generated">
            <a:extLst>
              <a:ext uri="{FF2B5EF4-FFF2-40B4-BE49-F238E27FC236}">
                <a16:creationId xmlns:a16="http://schemas.microsoft.com/office/drawing/2014/main" id="{598D4CD6-7757-4527-99B0-C0276AB14442}"/>
              </a:ext>
            </a:extLst>
          </p:cNvPr>
          <p:cNvPicPr>
            <a:picLocks noGrp="1"/>
          </p:cNvPicPr>
          <p:nvPr>
            <p:ph idx="1"/>
          </p:nvPr>
        </p:nvPicPr>
        <p:blipFill rotWithShape="1">
          <a:blip r:embed="rId2"/>
          <a:stretch/>
        </p:blipFill>
        <p:spPr>
          <a:xfrm>
            <a:off x="3785866" y="2327869"/>
            <a:ext cx="4610743" cy="2867425"/>
          </a:xfrm>
          <a:prstGeom prst="rect">
            <a:avLst/>
          </a:prstGeom>
          <a:effectLst/>
        </p:spPr>
      </p:pic>
    </p:spTree>
    <p:extLst>
      <p:ext uri="{BB962C8B-B14F-4D97-AF65-F5344CB8AC3E}">
        <p14:creationId xmlns:p14="http://schemas.microsoft.com/office/powerpoint/2010/main" val="114989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0F29-B1CD-4C0E-A084-600657F2C250}"/>
              </a:ext>
            </a:extLst>
          </p:cNvPr>
          <p:cNvSpPr>
            <a:spLocks noGrp="1"/>
          </p:cNvSpPr>
          <p:nvPr>
            <p:ph type="title"/>
          </p:nvPr>
        </p:nvSpPr>
        <p:spPr/>
        <p:txBody>
          <a:bodyPr/>
          <a:lstStyle/>
          <a:p>
            <a:r>
              <a:rPr lang="en-US" dirty="0"/>
              <a:t>Creating a table for Staff</a:t>
            </a:r>
          </a:p>
        </p:txBody>
      </p:sp>
      <p:sp>
        <p:nvSpPr>
          <p:cNvPr id="3" name="Content Placeholder 2">
            <a:extLst>
              <a:ext uri="{FF2B5EF4-FFF2-40B4-BE49-F238E27FC236}">
                <a16:creationId xmlns:a16="http://schemas.microsoft.com/office/drawing/2014/main" id="{1A60DF85-41E6-46A1-AD25-99EB05BA4189}"/>
              </a:ext>
            </a:extLst>
          </p:cNvPr>
          <p:cNvSpPr>
            <a:spLocks noGrp="1"/>
          </p:cNvSpPr>
          <p:nvPr>
            <p:ph idx="1"/>
          </p:nvPr>
        </p:nvSpPr>
        <p:spPr/>
        <p:txBody>
          <a:bodyPr/>
          <a:lstStyle/>
          <a:p>
            <a:r>
              <a:rPr lang="en-US" dirty="0"/>
              <a:t>Staff ID set as a primary key.</a:t>
            </a:r>
          </a:p>
          <a:p>
            <a:r>
              <a:rPr lang="en-US" dirty="0"/>
              <a:t>Made few constraints names, </a:t>
            </a:r>
            <a:r>
              <a:rPr lang="en-US" dirty="0" err="1"/>
              <a:t>pk_staffid</a:t>
            </a:r>
            <a:r>
              <a:rPr lang="en-US" dirty="0"/>
              <a:t> for primary key, </a:t>
            </a:r>
            <a:r>
              <a:rPr lang="en-US" dirty="0" err="1"/>
              <a:t>u_email</a:t>
            </a:r>
            <a:r>
              <a:rPr lang="en-US" dirty="0"/>
              <a:t> for email to set as an unique filed and finally </a:t>
            </a:r>
            <a:r>
              <a:rPr lang="en-US" dirty="0" err="1"/>
              <a:t>u_fullname</a:t>
            </a:r>
            <a:r>
              <a:rPr lang="en-US" dirty="0"/>
              <a:t> to make the full name as an unique field.</a:t>
            </a:r>
          </a:p>
          <a:p>
            <a:r>
              <a:rPr lang="en-US" dirty="0"/>
              <a:t>Only email is set NULL but rest are NOT NULL.</a:t>
            </a:r>
          </a:p>
          <a:p>
            <a:r>
              <a:rPr lang="en-US" dirty="0"/>
              <a:t>Staff ID would likely to be increment by 1.</a:t>
            </a:r>
          </a:p>
        </p:txBody>
      </p:sp>
    </p:spTree>
    <p:extLst>
      <p:ext uri="{BB962C8B-B14F-4D97-AF65-F5344CB8AC3E}">
        <p14:creationId xmlns:p14="http://schemas.microsoft.com/office/powerpoint/2010/main" val="34365096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02ED-34B8-422E-85CC-EA2136FF4971}"/>
              </a:ext>
            </a:extLst>
          </p:cNvPr>
          <p:cNvSpPr>
            <a:spLocks noGrp="1"/>
          </p:cNvSpPr>
          <p:nvPr>
            <p:ph type="title"/>
          </p:nvPr>
        </p:nvSpPr>
        <p:spPr/>
        <p:txBody>
          <a:bodyPr vert="horz" lIns="91440" tIns="45720" rIns="91440" bIns="45720" rtlCol="0" anchor="ctr">
            <a:normAutofit fontScale="90000"/>
          </a:bodyPr>
          <a:lstStyle/>
          <a:p>
            <a:r>
              <a:rPr lang="en-US" dirty="0"/>
              <a:t>Creating a table for authentication system.</a:t>
            </a:r>
          </a:p>
        </p:txBody>
      </p:sp>
      <p:pic>
        <p:nvPicPr>
          <p:cNvPr id="4" name="Content Placeholder 3" descr="Graphical user interface, text, application&#10;&#10;Description automatically generated">
            <a:extLst>
              <a:ext uri="{FF2B5EF4-FFF2-40B4-BE49-F238E27FC236}">
                <a16:creationId xmlns:a16="http://schemas.microsoft.com/office/drawing/2014/main" id="{CC482257-BAC8-4F8A-B9BD-EBDA660178E6}"/>
              </a:ext>
            </a:extLst>
          </p:cNvPr>
          <p:cNvPicPr>
            <a:picLocks noGrp="1"/>
          </p:cNvPicPr>
          <p:nvPr>
            <p:ph idx="1"/>
          </p:nvPr>
        </p:nvPicPr>
        <p:blipFill rotWithShape="1">
          <a:blip r:embed="rId2"/>
          <a:stretch/>
        </p:blipFill>
        <p:spPr>
          <a:xfrm>
            <a:off x="4309814" y="3109028"/>
            <a:ext cx="3562847" cy="1305107"/>
          </a:xfrm>
          <a:prstGeom prst="rect">
            <a:avLst/>
          </a:prstGeom>
          <a:effectLst/>
        </p:spPr>
      </p:pic>
    </p:spTree>
    <p:extLst>
      <p:ext uri="{BB962C8B-B14F-4D97-AF65-F5344CB8AC3E}">
        <p14:creationId xmlns:p14="http://schemas.microsoft.com/office/powerpoint/2010/main" val="31268223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52CB-1D76-4C52-B60D-ED2DEEA1734C}"/>
              </a:ext>
            </a:extLst>
          </p:cNvPr>
          <p:cNvSpPr>
            <a:spLocks noGrp="1"/>
          </p:cNvSpPr>
          <p:nvPr>
            <p:ph type="title"/>
          </p:nvPr>
        </p:nvSpPr>
        <p:spPr/>
        <p:txBody>
          <a:bodyPr>
            <a:normAutofit fontScale="90000"/>
          </a:bodyPr>
          <a:lstStyle/>
          <a:p>
            <a:r>
              <a:rPr lang="en-US" dirty="0"/>
              <a:t>Creating a table for authentication system.</a:t>
            </a:r>
          </a:p>
        </p:txBody>
      </p:sp>
      <p:sp>
        <p:nvSpPr>
          <p:cNvPr id="3" name="Content Placeholder 2">
            <a:extLst>
              <a:ext uri="{FF2B5EF4-FFF2-40B4-BE49-F238E27FC236}">
                <a16:creationId xmlns:a16="http://schemas.microsoft.com/office/drawing/2014/main" id="{008F2AA6-8FED-44FE-8314-D2F39EA52350}"/>
              </a:ext>
            </a:extLst>
          </p:cNvPr>
          <p:cNvSpPr>
            <a:spLocks noGrp="1"/>
          </p:cNvSpPr>
          <p:nvPr>
            <p:ph idx="1"/>
          </p:nvPr>
        </p:nvSpPr>
        <p:spPr/>
        <p:txBody>
          <a:bodyPr/>
          <a:lstStyle/>
          <a:p>
            <a:r>
              <a:rPr lang="en-US" dirty="0"/>
              <a:t>In creating table for authentication system, </a:t>
            </a:r>
            <a:r>
              <a:rPr lang="en-US" dirty="0" err="1"/>
              <a:t>StaffID</a:t>
            </a:r>
            <a:r>
              <a:rPr lang="en-US" dirty="0"/>
              <a:t>, username and password as attributes.</a:t>
            </a:r>
          </a:p>
          <a:p>
            <a:r>
              <a:rPr lang="en-US" dirty="0"/>
              <a:t>Set </a:t>
            </a:r>
            <a:r>
              <a:rPr lang="en-US" dirty="0" err="1"/>
              <a:t>StaffID</a:t>
            </a:r>
            <a:r>
              <a:rPr lang="en-US" dirty="0"/>
              <a:t> as a foreign key through giving constraint name.</a:t>
            </a:r>
          </a:p>
          <a:p>
            <a:pPr marL="0" indent="0">
              <a:buNone/>
            </a:pPr>
            <a:endParaRPr lang="en-US" dirty="0"/>
          </a:p>
          <a:p>
            <a:endParaRPr lang="en-US" dirty="0"/>
          </a:p>
        </p:txBody>
      </p:sp>
      <p:pic>
        <p:nvPicPr>
          <p:cNvPr id="13" name="Picture 12">
            <a:extLst>
              <a:ext uri="{FF2B5EF4-FFF2-40B4-BE49-F238E27FC236}">
                <a16:creationId xmlns:a16="http://schemas.microsoft.com/office/drawing/2014/main" id="{DBAD1729-F274-49B0-8F4D-A32885F9250E}"/>
              </a:ext>
            </a:extLst>
          </p:cNvPr>
          <p:cNvPicPr/>
          <p:nvPr/>
        </p:nvPicPr>
        <p:blipFill>
          <a:blip r:embed="rId2"/>
          <a:stretch>
            <a:fillRect/>
          </a:stretch>
        </p:blipFill>
        <p:spPr>
          <a:xfrm>
            <a:off x="1347537" y="3639134"/>
            <a:ext cx="7971422" cy="1831224"/>
          </a:xfrm>
          <a:prstGeom prst="rect">
            <a:avLst/>
          </a:prstGeom>
        </p:spPr>
      </p:pic>
    </p:spTree>
    <p:extLst>
      <p:ext uri="{BB962C8B-B14F-4D97-AF65-F5344CB8AC3E}">
        <p14:creationId xmlns:p14="http://schemas.microsoft.com/office/powerpoint/2010/main" val="24009971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031C-C985-4CF6-B97E-5CD1BA37CDD3}"/>
              </a:ext>
            </a:extLst>
          </p:cNvPr>
          <p:cNvSpPr>
            <a:spLocks noGrp="1"/>
          </p:cNvSpPr>
          <p:nvPr>
            <p:ph type="title"/>
          </p:nvPr>
        </p:nvSpPr>
        <p:spPr/>
        <p:txBody>
          <a:bodyPr vert="horz" lIns="91440" tIns="45720" rIns="91440" bIns="45720" rtlCol="0" anchor="ctr">
            <a:normAutofit/>
          </a:bodyPr>
          <a:lstStyle/>
          <a:p>
            <a:r>
              <a:rPr lang="en-US" dirty="0"/>
              <a:t>Inserting sample data into Staff Table.</a:t>
            </a:r>
          </a:p>
        </p:txBody>
      </p:sp>
      <p:pic>
        <p:nvPicPr>
          <p:cNvPr id="4" name="Content Placeholder 3">
            <a:extLst>
              <a:ext uri="{FF2B5EF4-FFF2-40B4-BE49-F238E27FC236}">
                <a16:creationId xmlns:a16="http://schemas.microsoft.com/office/drawing/2014/main" id="{F2FF5BCB-9F54-4804-A875-907834F90CB0}"/>
              </a:ext>
            </a:extLst>
          </p:cNvPr>
          <p:cNvPicPr>
            <a:picLocks noGrp="1"/>
          </p:cNvPicPr>
          <p:nvPr>
            <p:ph idx="1"/>
          </p:nvPr>
        </p:nvPicPr>
        <p:blipFill rotWithShape="1">
          <a:blip r:embed="rId2"/>
          <a:stretch/>
        </p:blipFill>
        <p:spPr>
          <a:xfrm>
            <a:off x="914400" y="2269789"/>
            <a:ext cx="10353675" cy="2983585"/>
          </a:xfrm>
          <a:prstGeom prst="rect">
            <a:avLst/>
          </a:prstGeom>
          <a:effectLst/>
        </p:spPr>
      </p:pic>
    </p:spTree>
    <p:extLst>
      <p:ext uri="{BB962C8B-B14F-4D97-AF65-F5344CB8AC3E}">
        <p14:creationId xmlns:p14="http://schemas.microsoft.com/office/powerpoint/2010/main" val="3692219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A0C8BE-8705-430D-B0F4-5C02CAD01FC0}"/>
              </a:ext>
            </a:extLst>
          </p:cNvPr>
          <p:cNvPicPr>
            <a:picLocks noChangeAspect="1"/>
          </p:cNvPicPr>
          <p:nvPr/>
        </p:nvPicPr>
        <p:blipFill>
          <a:blip r:embed="rId2"/>
          <a:stretch>
            <a:fillRect/>
          </a:stretch>
        </p:blipFill>
        <p:spPr>
          <a:xfrm>
            <a:off x="2033587" y="904875"/>
            <a:ext cx="8124825" cy="5048250"/>
          </a:xfrm>
          <a:prstGeom prst="rect">
            <a:avLst/>
          </a:prstGeom>
        </p:spPr>
      </p:pic>
    </p:spTree>
    <p:extLst>
      <p:ext uri="{BB962C8B-B14F-4D97-AF65-F5344CB8AC3E}">
        <p14:creationId xmlns:p14="http://schemas.microsoft.com/office/powerpoint/2010/main" val="29472274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4069-F444-4ACB-A1FC-FF0878761807}"/>
              </a:ext>
            </a:extLst>
          </p:cNvPr>
          <p:cNvSpPr>
            <a:spLocks noGrp="1"/>
          </p:cNvSpPr>
          <p:nvPr>
            <p:ph type="title"/>
          </p:nvPr>
        </p:nvSpPr>
        <p:spPr>
          <a:xfrm>
            <a:off x="630936" y="684915"/>
            <a:ext cx="4651076" cy="1951075"/>
          </a:xfrm>
          <a:noFill/>
        </p:spPr>
        <p:txBody>
          <a:bodyPr anchor="t">
            <a:normAutofit fontScale="90000"/>
          </a:bodyPr>
          <a:lstStyle/>
          <a:p>
            <a:r>
              <a:rPr lang="en-US">
                <a:solidFill>
                  <a:schemeClr val="bg1"/>
                </a:solidFill>
              </a:rPr>
              <a:t>Inserting sample data into Staff Table.</a:t>
            </a:r>
          </a:p>
        </p:txBody>
      </p:sp>
      <p:sp>
        <p:nvSpPr>
          <p:cNvPr id="3" name="Content Placeholder 2">
            <a:extLst>
              <a:ext uri="{FF2B5EF4-FFF2-40B4-BE49-F238E27FC236}">
                <a16:creationId xmlns:a16="http://schemas.microsoft.com/office/drawing/2014/main" id="{8F73A5E9-AA81-4046-9646-B3B51112BC6F}"/>
              </a:ext>
            </a:extLst>
          </p:cNvPr>
          <p:cNvSpPr>
            <a:spLocks noGrp="1"/>
          </p:cNvSpPr>
          <p:nvPr>
            <p:ph idx="1"/>
          </p:nvPr>
        </p:nvSpPr>
        <p:spPr>
          <a:xfrm>
            <a:off x="5486080" y="684921"/>
            <a:ext cx="5674107" cy="1951087"/>
          </a:xfrm>
          <a:noFill/>
        </p:spPr>
        <p:txBody>
          <a:bodyPr anchor="t">
            <a:normAutofit fontScale="92500"/>
          </a:bodyPr>
          <a:lstStyle/>
          <a:p>
            <a:r>
              <a:rPr lang="en-US" sz="1800">
                <a:solidFill>
                  <a:schemeClr val="bg1"/>
                </a:solidFill>
              </a:rPr>
              <a:t>When inserting data into the table I can skip entering the email field as I have settled into NULL field. </a:t>
            </a:r>
          </a:p>
          <a:p>
            <a:r>
              <a:rPr lang="en-US" sz="1800">
                <a:solidFill>
                  <a:schemeClr val="bg1"/>
                </a:solidFill>
              </a:rPr>
              <a:t>StaffID’s should not to insert into this as it’s already inserted automatically with increment.</a:t>
            </a:r>
          </a:p>
          <a:p>
            <a:r>
              <a:rPr lang="en-US" sz="1800">
                <a:solidFill>
                  <a:schemeClr val="bg1"/>
                </a:solidFill>
              </a:rPr>
              <a:t>The result can be like this,</a:t>
            </a:r>
          </a:p>
          <a:p>
            <a:pPr marL="0" indent="0">
              <a:buNone/>
            </a:pPr>
            <a:endParaRPr lang="en-US" sz="1800">
              <a:solidFill>
                <a:schemeClr val="bg1"/>
              </a:solidFill>
            </a:endParaRPr>
          </a:p>
          <a:p>
            <a:endParaRPr lang="en-US" sz="1800">
              <a:solidFill>
                <a:schemeClr val="bg1"/>
              </a:solidFill>
            </a:endParaRPr>
          </a:p>
        </p:txBody>
      </p:sp>
      <p:pic>
        <p:nvPicPr>
          <p:cNvPr id="4" name="Picture 3" descr="Graphical user interface, text, application, table&#10;&#10;Description automatically generated">
            <a:extLst>
              <a:ext uri="{FF2B5EF4-FFF2-40B4-BE49-F238E27FC236}">
                <a16:creationId xmlns:a16="http://schemas.microsoft.com/office/drawing/2014/main" id="{ED8298F6-5CF7-45C1-91F7-998093D64394}"/>
              </a:ext>
            </a:extLst>
          </p:cNvPr>
          <p:cNvPicPr/>
          <p:nvPr/>
        </p:nvPicPr>
        <p:blipFill rotWithShape="1">
          <a:blip r:embed="rId2"/>
          <a:srcRect r="3" b="630"/>
          <a:stretch/>
        </p:blipFill>
        <p:spPr>
          <a:xfrm>
            <a:off x="629638" y="2708781"/>
            <a:ext cx="10848063" cy="3496632"/>
          </a:xfrm>
          <a:prstGeom prst="rect">
            <a:avLst/>
          </a:prstGeom>
        </p:spPr>
      </p:pic>
    </p:spTree>
    <p:extLst>
      <p:ext uri="{BB962C8B-B14F-4D97-AF65-F5344CB8AC3E}">
        <p14:creationId xmlns:p14="http://schemas.microsoft.com/office/powerpoint/2010/main" val="30218257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432C9-A90C-4C1C-AB82-8B74D1BA5C20}"/>
              </a:ext>
            </a:extLst>
          </p:cNvPr>
          <p:cNvSpPr>
            <a:spLocks noGrp="1"/>
          </p:cNvSpPr>
          <p:nvPr>
            <p:ph type="title"/>
          </p:nvPr>
        </p:nvSpPr>
        <p:spPr>
          <a:xfrm>
            <a:off x="648929" y="341641"/>
            <a:ext cx="3730752" cy="1693776"/>
          </a:xfrm>
        </p:spPr>
        <p:txBody>
          <a:bodyPr>
            <a:normAutofit/>
          </a:bodyPr>
          <a:lstStyle/>
          <a:p>
            <a:r>
              <a:rPr lang="en-US" sz="3600" dirty="0"/>
              <a:t>Creating After Insert Trigger</a:t>
            </a:r>
          </a:p>
        </p:txBody>
      </p:sp>
      <p:sp>
        <p:nvSpPr>
          <p:cNvPr id="3" name="Content Placeholder 2">
            <a:extLst>
              <a:ext uri="{FF2B5EF4-FFF2-40B4-BE49-F238E27FC236}">
                <a16:creationId xmlns:a16="http://schemas.microsoft.com/office/drawing/2014/main" id="{0D161262-5ABE-4A14-AEC2-A1B27FB146F9}"/>
              </a:ext>
            </a:extLst>
          </p:cNvPr>
          <p:cNvSpPr>
            <a:spLocks noGrp="1"/>
          </p:cNvSpPr>
          <p:nvPr>
            <p:ph idx="1"/>
          </p:nvPr>
        </p:nvSpPr>
        <p:spPr>
          <a:xfrm>
            <a:off x="4864100" y="341641"/>
            <a:ext cx="6675627" cy="1690359"/>
          </a:xfrm>
        </p:spPr>
        <p:txBody>
          <a:bodyPr anchor="ctr">
            <a:normAutofit/>
          </a:bodyPr>
          <a:lstStyle/>
          <a:p>
            <a:r>
              <a:rPr lang="en-US" sz="2000" dirty="0"/>
              <a:t>Created after insert trigger to insert the data into a table for new members that having only Staff Id and Joined Date.</a:t>
            </a:r>
          </a:p>
          <a:p>
            <a:endParaRPr lang="en-US" sz="2000" dirty="0"/>
          </a:p>
        </p:txBody>
      </p:sp>
      <p:pic>
        <p:nvPicPr>
          <p:cNvPr id="4" name="Picture 3" descr="Text&#10;&#10;Description automatically generated">
            <a:extLst>
              <a:ext uri="{FF2B5EF4-FFF2-40B4-BE49-F238E27FC236}">
                <a16:creationId xmlns:a16="http://schemas.microsoft.com/office/drawing/2014/main" id="{B8D9D934-5633-42AD-9B37-FBAE9B1DA2DD}"/>
              </a:ext>
            </a:extLst>
          </p:cNvPr>
          <p:cNvPicPr/>
          <p:nvPr/>
        </p:nvPicPr>
        <p:blipFill rotWithShape="1">
          <a:blip r:embed="rId2"/>
          <a:srcRect t="3606" r="-3" b="1192"/>
          <a:stretch/>
        </p:blipFill>
        <p:spPr>
          <a:xfrm>
            <a:off x="2184401" y="2742910"/>
            <a:ext cx="7823199" cy="3343043"/>
          </a:xfrm>
          <a:prstGeom prst="rect">
            <a:avLst/>
          </a:prstGeom>
        </p:spPr>
      </p:pic>
    </p:spTree>
    <p:extLst>
      <p:ext uri="{BB962C8B-B14F-4D97-AF65-F5344CB8AC3E}">
        <p14:creationId xmlns:p14="http://schemas.microsoft.com/office/powerpoint/2010/main" val="20245378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C961-BDB3-4DB6-85C0-290AE285CAE5}"/>
              </a:ext>
            </a:extLst>
          </p:cNvPr>
          <p:cNvSpPr>
            <a:spLocks noGrp="1"/>
          </p:cNvSpPr>
          <p:nvPr>
            <p:ph type="title"/>
          </p:nvPr>
        </p:nvSpPr>
        <p:spPr>
          <a:xfrm>
            <a:off x="630936" y="684915"/>
            <a:ext cx="4651076" cy="1951075"/>
          </a:xfrm>
          <a:noFill/>
        </p:spPr>
        <p:txBody>
          <a:bodyPr anchor="t">
            <a:normAutofit/>
          </a:bodyPr>
          <a:lstStyle/>
          <a:p>
            <a:r>
              <a:rPr lang="en-US" sz="4800">
                <a:solidFill>
                  <a:schemeClr val="bg1"/>
                </a:solidFill>
              </a:rPr>
              <a:t>Creating After Insert Trigger</a:t>
            </a:r>
          </a:p>
        </p:txBody>
      </p:sp>
      <p:sp>
        <p:nvSpPr>
          <p:cNvPr id="3" name="Content Placeholder 2">
            <a:extLst>
              <a:ext uri="{FF2B5EF4-FFF2-40B4-BE49-F238E27FC236}">
                <a16:creationId xmlns:a16="http://schemas.microsoft.com/office/drawing/2014/main" id="{D5B9D90C-5AC9-4C8C-BF3C-1330E02C458C}"/>
              </a:ext>
            </a:extLst>
          </p:cNvPr>
          <p:cNvSpPr>
            <a:spLocks noGrp="1"/>
          </p:cNvSpPr>
          <p:nvPr>
            <p:ph idx="1"/>
          </p:nvPr>
        </p:nvSpPr>
        <p:spPr>
          <a:xfrm>
            <a:off x="5486080" y="684921"/>
            <a:ext cx="5674107" cy="1951087"/>
          </a:xfrm>
          <a:noFill/>
        </p:spPr>
        <p:txBody>
          <a:bodyPr anchor="t">
            <a:normAutofit/>
          </a:bodyPr>
          <a:lstStyle/>
          <a:p>
            <a:r>
              <a:rPr lang="en-US" sz="1800">
                <a:solidFill>
                  <a:schemeClr val="bg1"/>
                </a:solidFill>
              </a:rPr>
              <a:t>So with that I can find who the staff members who joined recently.</a:t>
            </a:r>
          </a:p>
          <a:p>
            <a:pPr marL="0" indent="0">
              <a:buNone/>
            </a:pPr>
            <a:endParaRPr lang="en-US" sz="1800">
              <a:solidFill>
                <a:schemeClr val="bg1"/>
              </a:solidFill>
            </a:endParaRPr>
          </a:p>
        </p:txBody>
      </p:sp>
      <p:pic>
        <p:nvPicPr>
          <p:cNvPr id="4" name="Picture 3" descr="Table&#10;&#10;Description automatically generated">
            <a:extLst>
              <a:ext uri="{FF2B5EF4-FFF2-40B4-BE49-F238E27FC236}">
                <a16:creationId xmlns:a16="http://schemas.microsoft.com/office/drawing/2014/main" id="{E7F8387F-59D2-4DD9-8270-57FC8ADE9B0A}"/>
              </a:ext>
            </a:extLst>
          </p:cNvPr>
          <p:cNvPicPr/>
          <p:nvPr/>
        </p:nvPicPr>
        <p:blipFill rotWithShape="1">
          <a:blip r:embed="rId2"/>
          <a:srcRect r="43381"/>
          <a:stretch/>
        </p:blipFill>
        <p:spPr>
          <a:xfrm>
            <a:off x="629638" y="2708781"/>
            <a:ext cx="10848063" cy="3496632"/>
          </a:xfrm>
          <a:prstGeom prst="rect">
            <a:avLst/>
          </a:prstGeom>
        </p:spPr>
      </p:pic>
    </p:spTree>
    <p:extLst>
      <p:ext uri="{BB962C8B-B14F-4D97-AF65-F5344CB8AC3E}">
        <p14:creationId xmlns:p14="http://schemas.microsoft.com/office/powerpoint/2010/main" val="11496158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5B231-1462-489C-A07A-172AD831B756}"/>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200" kern="1200">
                <a:solidFill>
                  <a:schemeClr val="tx1"/>
                </a:solidFill>
                <a:latin typeface="+mj-lt"/>
                <a:ea typeface="+mj-ea"/>
                <a:cs typeface="+mj-cs"/>
              </a:rPr>
              <a:t>Creating After Update/ After Delete triggers</a:t>
            </a:r>
          </a:p>
        </p:txBody>
      </p:sp>
      <p:pic>
        <p:nvPicPr>
          <p:cNvPr id="4" name="Content Placeholder 3" descr="Graphical user interface, text&#10;&#10;Description automatically generated">
            <a:extLst>
              <a:ext uri="{FF2B5EF4-FFF2-40B4-BE49-F238E27FC236}">
                <a16:creationId xmlns:a16="http://schemas.microsoft.com/office/drawing/2014/main" id="{4F363A5D-6101-425F-A652-915FB6EDD979}"/>
              </a:ext>
            </a:extLst>
          </p:cNvPr>
          <p:cNvPicPr>
            <a:picLocks noGrp="1"/>
          </p:cNvPicPr>
          <p:nvPr>
            <p:ph idx="1"/>
          </p:nvPr>
        </p:nvPicPr>
        <p:blipFill rotWithShape="1">
          <a:blip r:embed="rId2"/>
          <a:stretch/>
        </p:blipFill>
        <p:spPr>
          <a:xfrm>
            <a:off x="4900446" y="2970896"/>
            <a:ext cx="2381582" cy="1581371"/>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077C6B4B-7561-4073-B14D-B45B83A04715}"/>
              </a:ext>
            </a:extLst>
          </p:cNvPr>
          <p:cNvPicPr/>
          <p:nvPr/>
        </p:nvPicPr>
        <p:blipFill rotWithShape="1">
          <a:blip r:embed="rId3"/>
          <a:srcRect r="30156" b="-3"/>
          <a:stretch/>
        </p:blipFill>
        <p:spPr>
          <a:xfrm>
            <a:off x="641604" y="2745272"/>
            <a:ext cx="5276732" cy="3291840"/>
          </a:xfrm>
          <a:prstGeom prst="rect">
            <a:avLst/>
          </a:prstGeom>
        </p:spPr>
      </p:pic>
    </p:spTree>
    <p:extLst>
      <p:ext uri="{BB962C8B-B14F-4D97-AF65-F5344CB8AC3E}">
        <p14:creationId xmlns:p14="http://schemas.microsoft.com/office/powerpoint/2010/main" val="1846645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44E1-4168-4945-AB3A-6C87868B7606}"/>
              </a:ext>
            </a:extLst>
          </p:cNvPr>
          <p:cNvSpPr>
            <a:spLocks noGrp="1"/>
          </p:cNvSpPr>
          <p:nvPr>
            <p:ph type="title"/>
          </p:nvPr>
        </p:nvSpPr>
        <p:spPr>
          <a:xfrm>
            <a:off x="648928" y="338328"/>
            <a:ext cx="3685032" cy="1608328"/>
          </a:xfrm>
        </p:spPr>
        <p:txBody>
          <a:bodyPr>
            <a:normAutofit fontScale="90000"/>
          </a:bodyPr>
          <a:lstStyle/>
          <a:p>
            <a:r>
              <a:rPr lang="en-US" sz="3600"/>
              <a:t>Execution window after update and delete</a:t>
            </a:r>
          </a:p>
        </p:txBody>
      </p:sp>
      <p:sp>
        <p:nvSpPr>
          <p:cNvPr id="3" name="Content Placeholder 2">
            <a:extLst>
              <a:ext uri="{FF2B5EF4-FFF2-40B4-BE49-F238E27FC236}">
                <a16:creationId xmlns:a16="http://schemas.microsoft.com/office/drawing/2014/main" id="{A56CC817-D8AF-4CAD-AAFA-017EAA517630}"/>
              </a:ext>
            </a:extLst>
          </p:cNvPr>
          <p:cNvSpPr>
            <a:spLocks noGrp="1"/>
          </p:cNvSpPr>
          <p:nvPr>
            <p:ph idx="1"/>
          </p:nvPr>
        </p:nvSpPr>
        <p:spPr>
          <a:xfrm>
            <a:off x="4864100" y="338328"/>
            <a:ext cx="6675627" cy="1605083"/>
          </a:xfrm>
        </p:spPr>
        <p:txBody>
          <a:bodyPr anchor="ctr">
            <a:normAutofit/>
          </a:bodyPr>
          <a:lstStyle/>
          <a:p>
            <a:r>
              <a:rPr lang="en-US" sz="2000"/>
              <a:t>With those triggers being created the execution window will be shown as,</a:t>
            </a:r>
          </a:p>
          <a:p>
            <a:endParaRPr lang="en-US" sz="2000"/>
          </a:p>
        </p:txBody>
      </p:sp>
      <p:pic>
        <p:nvPicPr>
          <p:cNvPr id="4" name="Picture 3" descr="Graphical user interface, application&#10;&#10;Description automatically generated">
            <a:extLst>
              <a:ext uri="{FF2B5EF4-FFF2-40B4-BE49-F238E27FC236}">
                <a16:creationId xmlns:a16="http://schemas.microsoft.com/office/drawing/2014/main" id="{750F821D-4A16-486B-BEF6-72F5B64FAE3A}"/>
              </a:ext>
            </a:extLst>
          </p:cNvPr>
          <p:cNvPicPr/>
          <p:nvPr/>
        </p:nvPicPr>
        <p:blipFill>
          <a:blip r:embed="rId2"/>
          <a:stretch>
            <a:fillRect/>
          </a:stretch>
        </p:blipFill>
        <p:spPr>
          <a:xfrm>
            <a:off x="1031634" y="2742397"/>
            <a:ext cx="4193427" cy="3291840"/>
          </a:xfrm>
          <a:prstGeom prst="rect">
            <a:avLst/>
          </a:prstGeom>
        </p:spPr>
      </p:pic>
      <p:pic>
        <p:nvPicPr>
          <p:cNvPr id="5" name="Picture 4" descr="Table&#10;&#10;Description automatically generated">
            <a:extLst>
              <a:ext uri="{FF2B5EF4-FFF2-40B4-BE49-F238E27FC236}">
                <a16:creationId xmlns:a16="http://schemas.microsoft.com/office/drawing/2014/main" id="{369CB98A-8809-4E5C-B2B7-E1A2BBF10545}"/>
              </a:ext>
            </a:extLst>
          </p:cNvPr>
          <p:cNvPicPr/>
          <p:nvPr/>
        </p:nvPicPr>
        <p:blipFill>
          <a:blip r:embed="rId3"/>
          <a:stretch>
            <a:fillRect/>
          </a:stretch>
        </p:blipFill>
        <p:spPr>
          <a:xfrm>
            <a:off x="6576484" y="3382308"/>
            <a:ext cx="4974336" cy="2012017"/>
          </a:xfrm>
          <a:prstGeom prst="rect">
            <a:avLst/>
          </a:prstGeom>
        </p:spPr>
      </p:pic>
    </p:spTree>
    <p:extLst>
      <p:ext uri="{BB962C8B-B14F-4D97-AF65-F5344CB8AC3E}">
        <p14:creationId xmlns:p14="http://schemas.microsoft.com/office/powerpoint/2010/main" val="3832893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5378-2B8F-4A81-8804-17B0BAA7E36B}"/>
              </a:ext>
            </a:extLst>
          </p:cNvPr>
          <p:cNvSpPr>
            <a:spLocks noGrp="1"/>
          </p:cNvSpPr>
          <p:nvPr>
            <p:ph type="title"/>
          </p:nvPr>
        </p:nvSpPr>
        <p:spPr>
          <a:xfrm>
            <a:off x="630936" y="684915"/>
            <a:ext cx="4651076" cy="1951075"/>
          </a:xfrm>
          <a:noFill/>
        </p:spPr>
        <p:txBody>
          <a:bodyPr anchor="t">
            <a:normAutofit/>
          </a:bodyPr>
          <a:lstStyle/>
          <a:p>
            <a:r>
              <a:rPr lang="en-US" sz="4800">
                <a:solidFill>
                  <a:schemeClr val="bg1"/>
                </a:solidFill>
              </a:rPr>
              <a:t>Creating Views for Staff Table</a:t>
            </a:r>
          </a:p>
        </p:txBody>
      </p:sp>
      <p:sp>
        <p:nvSpPr>
          <p:cNvPr id="3" name="Content Placeholder 2">
            <a:extLst>
              <a:ext uri="{FF2B5EF4-FFF2-40B4-BE49-F238E27FC236}">
                <a16:creationId xmlns:a16="http://schemas.microsoft.com/office/drawing/2014/main" id="{490B1198-6CBE-4B34-8290-31CA59D4501E}"/>
              </a:ext>
            </a:extLst>
          </p:cNvPr>
          <p:cNvSpPr>
            <a:spLocks noGrp="1"/>
          </p:cNvSpPr>
          <p:nvPr>
            <p:ph idx="1"/>
          </p:nvPr>
        </p:nvSpPr>
        <p:spPr>
          <a:xfrm>
            <a:off x="5486080" y="684921"/>
            <a:ext cx="5674107" cy="1951087"/>
          </a:xfrm>
          <a:noFill/>
        </p:spPr>
        <p:txBody>
          <a:bodyPr anchor="t">
            <a:normAutofit/>
          </a:bodyPr>
          <a:lstStyle/>
          <a:p>
            <a:r>
              <a:rPr lang="en-US" sz="1800" dirty="0">
                <a:solidFill>
                  <a:schemeClr val="bg1"/>
                </a:solidFill>
              </a:rPr>
              <a:t>Creating View for to extract administrators but without the credentials.</a:t>
            </a:r>
          </a:p>
          <a:p>
            <a:pPr marL="0" indent="0">
              <a:buNone/>
            </a:pPr>
            <a:endParaRPr lang="en-US" sz="1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A41FE14E-8293-49E8-8B9E-24673C095158}"/>
              </a:ext>
            </a:extLst>
          </p:cNvPr>
          <p:cNvPicPr/>
          <p:nvPr/>
        </p:nvPicPr>
        <p:blipFill rotWithShape="1">
          <a:blip r:embed="rId2"/>
          <a:srcRect r="11447" b="2"/>
          <a:stretch/>
        </p:blipFill>
        <p:spPr>
          <a:xfrm>
            <a:off x="629638" y="2708781"/>
            <a:ext cx="10848063" cy="3496632"/>
          </a:xfrm>
          <a:prstGeom prst="rect">
            <a:avLst/>
          </a:prstGeom>
        </p:spPr>
      </p:pic>
    </p:spTree>
    <p:extLst>
      <p:ext uri="{BB962C8B-B14F-4D97-AF65-F5344CB8AC3E}">
        <p14:creationId xmlns:p14="http://schemas.microsoft.com/office/powerpoint/2010/main" val="26269319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EDA61-06F0-45C3-B3DD-EF96E98953FE}"/>
              </a:ext>
            </a:extLst>
          </p:cNvPr>
          <p:cNvSpPr>
            <a:spLocks noGrp="1"/>
          </p:cNvSpPr>
          <p:nvPr>
            <p:ph type="title"/>
          </p:nvPr>
        </p:nvSpPr>
        <p:spPr/>
        <p:txBody>
          <a:bodyPr>
            <a:normAutofit fontScale="90000"/>
          </a:bodyPr>
          <a:lstStyle/>
          <a:p>
            <a:r>
              <a:rPr lang="en-US" dirty="0"/>
              <a:t>Execution window for admin info without credentials </a:t>
            </a:r>
          </a:p>
        </p:txBody>
      </p:sp>
      <p:sp>
        <p:nvSpPr>
          <p:cNvPr id="7" name="Content Placeholder 6">
            <a:extLst>
              <a:ext uri="{FF2B5EF4-FFF2-40B4-BE49-F238E27FC236}">
                <a16:creationId xmlns:a16="http://schemas.microsoft.com/office/drawing/2014/main" id="{B1B44687-1F93-4DAD-B049-CDD6932778DB}"/>
              </a:ext>
            </a:extLst>
          </p:cNvPr>
          <p:cNvSpPr>
            <a:spLocks noGrp="1"/>
          </p:cNvSpPr>
          <p:nvPr>
            <p:ph idx="1"/>
          </p:nvPr>
        </p:nvSpPr>
        <p:spPr/>
        <p:txBody>
          <a:bodyPr/>
          <a:lstStyle/>
          <a:p>
            <a:r>
              <a:rPr lang="en-US" dirty="0"/>
              <a:t>With previously created view, you can find the admin info without credentials.</a:t>
            </a:r>
          </a:p>
          <a:p>
            <a:pPr marL="0" indent="0">
              <a:buNone/>
            </a:pPr>
            <a:endParaRPr lang="en-US" dirty="0"/>
          </a:p>
        </p:txBody>
      </p:sp>
      <p:pic>
        <p:nvPicPr>
          <p:cNvPr id="5" name="Picture 4">
            <a:extLst>
              <a:ext uri="{FF2B5EF4-FFF2-40B4-BE49-F238E27FC236}">
                <a16:creationId xmlns:a16="http://schemas.microsoft.com/office/drawing/2014/main" id="{FF62B00D-8681-48F2-A1AF-EF6568415A77}"/>
              </a:ext>
            </a:extLst>
          </p:cNvPr>
          <p:cNvPicPr/>
          <p:nvPr/>
        </p:nvPicPr>
        <p:blipFill>
          <a:blip r:embed="rId2"/>
          <a:stretch>
            <a:fillRect/>
          </a:stretch>
        </p:blipFill>
        <p:spPr>
          <a:xfrm>
            <a:off x="995192" y="4339039"/>
            <a:ext cx="9082257" cy="1325563"/>
          </a:xfrm>
          <a:prstGeom prst="rect">
            <a:avLst/>
          </a:prstGeom>
        </p:spPr>
      </p:pic>
      <p:pic>
        <p:nvPicPr>
          <p:cNvPr id="11" name="Picture 10">
            <a:extLst>
              <a:ext uri="{FF2B5EF4-FFF2-40B4-BE49-F238E27FC236}">
                <a16:creationId xmlns:a16="http://schemas.microsoft.com/office/drawing/2014/main" id="{5C720B0E-0C3F-4363-8316-AE4119F800D6}"/>
              </a:ext>
            </a:extLst>
          </p:cNvPr>
          <p:cNvPicPr>
            <a:picLocks noChangeAspect="1"/>
          </p:cNvPicPr>
          <p:nvPr/>
        </p:nvPicPr>
        <p:blipFill>
          <a:blip r:embed="rId3"/>
          <a:stretch>
            <a:fillRect/>
          </a:stretch>
        </p:blipFill>
        <p:spPr>
          <a:xfrm>
            <a:off x="737767" y="2919021"/>
            <a:ext cx="7315200" cy="1200150"/>
          </a:xfrm>
          <a:prstGeom prst="rect">
            <a:avLst/>
          </a:prstGeom>
        </p:spPr>
      </p:pic>
    </p:spTree>
    <p:extLst>
      <p:ext uri="{BB962C8B-B14F-4D97-AF65-F5344CB8AC3E}">
        <p14:creationId xmlns:p14="http://schemas.microsoft.com/office/powerpoint/2010/main" val="619496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F7A9-C38B-49B6-8642-DB5C30254591}"/>
              </a:ext>
            </a:extLst>
          </p:cNvPr>
          <p:cNvSpPr>
            <a:spLocks noGrp="1"/>
          </p:cNvSpPr>
          <p:nvPr>
            <p:ph type="title"/>
          </p:nvPr>
        </p:nvSpPr>
        <p:spPr>
          <a:xfrm>
            <a:off x="648928" y="338328"/>
            <a:ext cx="3685032" cy="1608328"/>
          </a:xfrm>
        </p:spPr>
        <p:txBody>
          <a:bodyPr>
            <a:normAutofit/>
          </a:bodyPr>
          <a:lstStyle/>
          <a:p>
            <a:r>
              <a:rPr lang="en-US" sz="3600"/>
              <a:t>Creating a view to find the old members</a:t>
            </a:r>
          </a:p>
        </p:txBody>
      </p:sp>
      <p:sp>
        <p:nvSpPr>
          <p:cNvPr id="3" name="Content Placeholder 2">
            <a:extLst>
              <a:ext uri="{FF2B5EF4-FFF2-40B4-BE49-F238E27FC236}">
                <a16:creationId xmlns:a16="http://schemas.microsoft.com/office/drawing/2014/main" id="{0A3CD570-1B22-4AC0-B916-168DA5112AC1}"/>
              </a:ext>
            </a:extLst>
          </p:cNvPr>
          <p:cNvSpPr>
            <a:spLocks noGrp="1"/>
          </p:cNvSpPr>
          <p:nvPr>
            <p:ph idx="1"/>
          </p:nvPr>
        </p:nvSpPr>
        <p:spPr>
          <a:xfrm>
            <a:off x="4864100" y="338328"/>
            <a:ext cx="6675627" cy="1605083"/>
          </a:xfrm>
        </p:spPr>
        <p:txBody>
          <a:bodyPr anchor="ctr">
            <a:normAutofit/>
          </a:bodyPr>
          <a:lstStyle/>
          <a:p>
            <a:r>
              <a:rPr lang="en-US" sz="2000" dirty="0"/>
              <a:t>I created an another view the old members. I considered here that staff members who have joined since more than a year.</a:t>
            </a:r>
          </a:p>
          <a:p>
            <a:pPr marL="0" indent="0">
              <a:buNone/>
            </a:pPr>
            <a:endParaRPr lang="en-US" sz="2000" dirty="0"/>
          </a:p>
        </p:txBody>
      </p:sp>
      <p:pic>
        <p:nvPicPr>
          <p:cNvPr id="5" name="Picture 4" descr="Table&#10;&#10;Description automatically generated">
            <a:extLst>
              <a:ext uri="{FF2B5EF4-FFF2-40B4-BE49-F238E27FC236}">
                <a16:creationId xmlns:a16="http://schemas.microsoft.com/office/drawing/2014/main" id="{0C2D640B-2C23-4DE6-BF54-A78E8BD1CE8D}"/>
              </a:ext>
            </a:extLst>
          </p:cNvPr>
          <p:cNvPicPr/>
          <p:nvPr/>
        </p:nvPicPr>
        <p:blipFill>
          <a:blip r:embed="rId2"/>
          <a:stretch>
            <a:fillRect/>
          </a:stretch>
        </p:blipFill>
        <p:spPr>
          <a:xfrm>
            <a:off x="641180" y="3321740"/>
            <a:ext cx="4974336" cy="2133154"/>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27E107FC-C8F6-4463-963B-FE095D1CC1A9}"/>
              </a:ext>
            </a:extLst>
          </p:cNvPr>
          <p:cNvPicPr/>
          <p:nvPr/>
        </p:nvPicPr>
        <p:blipFill>
          <a:blip r:embed="rId3"/>
          <a:stretch>
            <a:fillRect/>
          </a:stretch>
        </p:blipFill>
        <p:spPr>
          <a:xfrm>
            <a:off x="6576484" y="3889448"/>
            <a:ext cx="4974336" cy="997738"/>
          </a:xfrm>
          <a:prstGeom prst="rect">
            <a:avLst/>
          </a:prstGeom>
        </p:spPr>
      </p:pic>
    </p:spTree>
    <p:extLst>
      <p:ext uri="{BB962C8B-B14F-4D97-AF65-F5344CB8AC3E}">
        <p14:creationId xmlns:p14="http://schemas.microsoft.com/office/powerpoint/2010/main" val="26668729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CA3F6-904B-456C-A833-3E5E4B76C8ED}"/>
              </a:ext>
            </a:extLst>
          </p:cNvPr>
          <p:cNvSpPr>
            <a:spLocks noGrp="1"/>
          </p:cNvSpPr>
          <p:nvPr>
            <p:ph type="title"/>
          </p:nvPr>
        </p:nvSpPr>
        <p:spPr>
          <a:xfrm>
            <a:off x="630936" y="684915"/>
            <a:ext cx="4651076" cy="1951075"/>
          </a:xfrm>
          <a:noFill/>
        </p:spPr>
        <p:txBody>
          <a:bodyPr anchor="t">
            <a:normAutofit/>
          </a:bodyPr>
          <a:lstStyle/>
          <a:p>
            <a:r>
              <a:rPr lang="en-US" sz="4800">
                <a:solidFill>
                  <a:schemeClr val="bg1"/>
                </a:solidFill>
              </a:rPr>
              <a:t>Creating functions </a:t>
            </a:r>
          </a:p>
        </p:txBody>
      </p:sp>
      <p:sp>
        <p:nvSpPr>
          <p:cNvPr id="3" name="Content Placeholder 2">
            <a:extLst>
              <a:ext uri="{FF2B5EF4-FFF2-40B4-BE49-F238E27FC236}">
                <a16:creationId xmlns:a16="http://schemas.microsoft.com/office/drawing/2014/main" id="{707AD967-6AAC-4D98-88A5-B04A747585D0}"/>
              </a:ext>
            </a:extLst>
          </p:cNvPr>
          <p:cNvSpPr>
            <a:spLocks noGrp="1"/>
          </p:cNvSpPr>
          <p:nvPr>
            <p:ph idx="1"/>
          </p:nvPr>
        </p:nvSpPr>
        <p:spPr>
          <a:xfrm>
            <a:off x="5486080" y="684921"/>
            <a:ext cx="5674107" cy="1951087"/>
          </a:xfrm>
          <a:noFill/>
        </p:spPr>
        <p:txBody>
          <a:bodyPr anchor="t">
            <a:normAutofit/>
          </a:bodyPr>
          <a:lstStyle/>
          <a:p>
            <a:r>
              <a:rPr lang="en-US" sz="1800">
                <a:solidFill>
                  <a:schemeClr val="bg1"/>
                </a:solidFill>
              </a:rPr>
              <a:t>Created a function to search the information just hitting by Staff ID.</a:t>
            </a:r>
          </a:p>
          <a:p>
            <a:r>
              <a:rPr lang="en-US" sz="1800">
                <a:solidFill>
                  <a:schemeClr val="bg1"/>
                </a:solidFill>
              </a:rPr>
              <a:t>Creating functions can make yourself easy to search information just hitting by a desired key like an example as Staff ID.</a:t>
            </a:r>
          </a:p>
          <a:p>
            <a:endParaRPr lang="en-US" sz="1800">
              <a:solidFill>
                <a:schemeClr val="bg1"/>
              </a:solidFill>
            </a:endParaRPr>
          </a:p>
          <a:p>
            <a:pPr marL="0" indent="0">
              <a:buNone/>
            </a:pPr>
            <a:endParaRPr lang="en-US" sz="180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43A7098D-2EE8-4351-83E1-029C3FF2DA3F}"/>
              </a:ext>
            </a:extLst>
          </p:cNvPr>
          <p:cNvPicPr/>
          <p:nvPr/>
        </p:nvPicPr>
        <p:blipFill rotWithShape="1">
          <a:blip r:embed="rId2"/>
          <a:srcRect t="24475" r="2" b="13373"/>
          <a:stretch/>
        </p:blipFill>
        <p:spPr>
          <a:xfrm>
            <a:off x="629638" y="2708781"/>
            <a:ext cx="10848063" cy="3496632"/>
          </a:xfrm>
          <a:prstGeom prst="rect">
            <a:avLst/>
          </a:prstGeom>
        </p:spPr>
      </p:pic>
    </p:spTree>
    <p:extLst>
      <p:ext uri="{BB962C8B-B14F-4D97-AF65-F5344CB8AC3E}">
        <p14:creationId xmlns:p14="http://schemas.microsoft.com/office/powerpoint/2010/main" val="33330069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8701-6CA8-4E01-A18F-106B2D811955}"/>
              </a:ext>
            </a:extLst>
          </p:cNvPr>
          <p:cNvSpPr>
            <a:spLocks noGrp="1"/>
          </p:cNvSpPr>
          <p:nvPr>
            <p:ph type="title"/>
          </p:nvPr>
        </p:nvSpPr>
        <p:spPr/>
        <p:txBody>
          <a:bodyPr/>
          <a:lstStyle/>
          <a:p>
            <a:r>
              <a:rPr lang="en-US" dirty="0"/>
              <a:t>Execution for function</a:t>
            </a:r>
          </a:p>
        </p:txBody>
      </p:sp>
      <p:sp>
        <p:nvSpPr>
          <p:cNvPr id="3" name="Content Placeholder 2">
            <a:extLst>
              <a:ext uri="{FF2B5EF4-FFF2-40B4-BE49-F238E27FC236}">
                <a16:creationId xmlns:a16="http://schemas.microsoft.com/office/drawing/2014/main" id="{F5020380-3DA3-435C-BD1C-95B87FD0BC27}"/>
              </a:ext>
            </a:extLst>
          </p:cNvPr>
          <p:cNvSpPr>
            <a:spLocks noGrp="1"/>
          </p:cNvSpPr>
          <p:nvPr>
            <p:ph idx="1"/>
          </p:nvPr>
        </p:nvSpPr>
        <p:spPr/>
        <p:txBody>
          <a:bodyPr/>
          <a:lstStyle/>
          <a:p>
            <a:r>
              <a:rPr lang="en-US" dirty="0"/>
              <a:t>After creating the function the execution can done by,</a:t>
            </a:r>
          </a:p>
          <a:p>
            <a:endParaRPr lang="en-US" dirty="0"/>
          </a:p>
        </p:txBody>
      </p:sp>
      <p:pic>
        <p:nvPicPr>
          <p:cNvPr id="4" name="Picture 3">
            <a:extLst>
              <a:ext uri="{FF2B5EF4-FFF2-40B4-BE49-F238E27FC236}">
                <a16:creationId xmlns:a16="http://schemas.microsoft.com/office/drawing/2014/main" id="{89542338-77B4-4F97-A5D7-DEAA2F67CB67}"/>
              </a:ext>
            </a:extLst>
          </p:cNvPr>
          <p:cNvPicPr/>
          <p:nvPr/>
        </p:nvPicPr>
        <p:blipFill>
          <a:blip r:embed="rId2"/>
          <a:stretch>
            <a:fillRect/>
          </a:stretch>
        </p:blipFill>
        <p:spPr>
          <a:xfrm>
            <a:off x="1150241" y="2648583"/>
            <a:ext cx="4266565" cy="551815"/>
          </a:xfrm>
          <a:prstGeom prst="rect">
            <a:avLst/>
          </a:prstGeom>
        </p:spPr>
      </p:pic>
      <p:pic>
        <p:nvPicPr>
          <p:cNvPr id="5" name="Picture 4">
            <a:extLst>
              <a:ext uri="{FF2B5EF4-FFF2-40B4-BE49-F238E27FC236}">
                <a16:creationId xmlns:a16="http://schemas.microsoft.com/office/drawing/2014/main" id="{0CB93B31-AFE5-4556-A3D8-F792898E3CD9}"/>
              </a:ext>
            </a:extLst>
          </p:cNvPr>
          <p:cNvPicPr/>
          <p:nvPr/>
        </p:nvPicPr>
        <p:blipFill>
          <a:blip r:embed="rId3"/>
          <a:stretch>
            <a:fillRect/>
          </a:stretch>
        </p:blipFill>
        <p:spPr>
          <a:xfrm>
            <a:off x="1162591" y="4184173"/>
            <a:ext cx="4789029" cy="1655153"/>
          </a:xfrm>
          <a:prstGeom prst="rect">
            <a:avLst/>
          </a:prstGeom>
        </p:spPr>
      </p:pic>
      <p:sp>
        <p:nvSpPr>
          <p:cNvPr id="6" name="TextBox 5">
            <a:extLst>
              <a:ext uri="{FF2B5EF4-FFF2-40B4-BE49-F238E27FC236}">
                <a16:creationId xmlns:a16="http://schemas.microsoft.com/office/drawing/2014/main" id="{D0AE3BC9-D561-4F26-A5FF-B4FA9A20BA73}"/>
              </a:ext>
            </a:extLst>
          </p:cNvPr>
          <p:cNvSpPr txBox="1"/>
          <p:nvPr/>
        </p:nvSpPr>
        <p:spPr>
          <a:xfrm>
            <a:off x="838200" y="3429000"/>
            <a:ext cx="7503695" cy="369332"/>
          </a:xfrm>
          <a:prstGeom prst="rect">
            <a:avLst/>
          </a:prstGeom>
          <a:noFill/>
        </p:spPr>
        <p:txBody>
          <a:bodyPr wrap="square" rtlCol="0">
            <a:spAutoFit/>
          </a:bodyPr>
          <a:lstStyle/>
          <a:p>
            <a:r>
              <a:rPr lang="en-US" dirty="0"/>
              <a:t>The execution can be shown as,</a:t>
            </a:r>
          </a:p>
        </p:txBody>
      </p:sp>
    </p:spTree>
    <p:extLst>
      <p:ext uri="{BB962C8B-B14F-4D97-AF65-F5344CB8AC3E}">
        <p14:creationId xmlns:p14="http://schemas.microsoft.com/office/powerpoint/2010/main" val="419810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97122-D207-4410-A3E9-2AC4968B1681}"/>
              </a:ext>
            </a:extLst>
          </p:cNvPr>
          <p:cNvPicPr>
            <a:picLocks noChangeAspect="1"/>
          </p:cNvPicPr>
          <p:nvPr/>
        </p:nvPicPr>
        <p:blipFill>
          <a:blip r:embed="rId2"/>
          <a:stretch>
            <a:fillRect/>
          </a:stretch>
        </p:blipFill>
        <p:spPr>
          <a:xfrm>
            <a:off x="2262187" y="1185862"/>
            <a:ext cx="7667625" cy="4486275"/>
          </a:xfrm>
          <a:prstGeom prst="rect">
            <a:avLst/>
          </a:prstGeom>
        </p:spPr>
      </p:pic>
    </p:spTree>
    <p:extLst>
      <p:ext uri="{BB962C8B-B14F-4D97-AF65-F5344CB8AC3E}">
        <p14:creationId xmlns:p14="http://schemas.microsoft.com/office/powerpoint/2010/main" val="609183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601F-516D-4925-A28C-DE94C7FF343E}"/>
              </a:ext>
            </a:extLst>
          </p:cNvPr>
          <p:cNvSpPr>
            <a:spLocks noGrp="1"/>
          </p:cNvSpPr>
          <p:nvPr>
            <p:ph type="title"/>
          </p:nvPr>
        </p:nvSpPr>
        <p:spPr/>
        <p:txBody>
          <a:bodyPr>
            <a:normAutofit fontScale="90000"/>
          </a:bodyPr>
          <a:lstStyle/>
          <a:p>
            <a:r>
              <a:rPr lang="en-US" dirty="0"/>
              <a:t>Creating another function to find the joined date.</a:t>
            </a:r>
          </a:p>
        </p:txBody>
      </p:sp>
      <p:sp>
        <p:nvSpPr>
          <p:cNvPr id="3" name="Content Placeholder 2">
            <a:extLst>
              <a:ext uri="{FF2B5EF4-FFF2-40B4-BE49-F238E27FC236}">
                <a16:creationId xmlns:a16="http://schemas.microsoft.com/office/drawing/2014/main" id="{B71D926F-B046-49FC-8385-C2C80ECBE0C6}"/>
              </a:ext>
            </a:extLst>
          </p:cNvPr>
          <p:cNvSpPr>
            <a:spLocks noGrp="1"/>
          </p:cNvSpPr>
          <p:nvPr>
            <p:ph idx="1"/>
          </p:nvPr>
        </p:nvSpPr>
        <p:spPr/>
        <p:txBody>
          <a:bodyPr/>
          <a:lstStyle/>
          <a:p>
            <a:r>
              <a:rPr lang="en-US" dirty="0"/>
              <a:t>This should can be done within hitting by staff id.</a:t>
            </a:r>
          </a:p>
        </p:txBody>
      </p:sp>
      <p:pic>
        <p:nvPicPr>
          <p:cNvPr id="4" name="Picture 3">
            <a:extLst>
              <a:ext uri="{FF2B5EF4-FFF2-40B4-BE49-F238E27FC236}">
                <a16:creationId xmlns:a16="http://schemas.microsoft.com/office/drawing/2014/main" id="{4518F864-BA79-45C1-8C17-199243F2FF8D}"/>
              </a:ext>
            </a:extLst>
          </p:cNvPr>
          <p:cNvPicPr/>
          <p:nvPr/>
        </p:nvPicPr>
        <p:blipFill>
          <a:blip r:embed="rId2"/>
          <a:stretch>
            <a:fillRect/>
          </a:stretch>
        </p:blipFill>
        <p:spPr>
          <a:xfrm>
            <a:off x="2582777" y="3087211"/>
            <a:ext cx="5387323" cy="1828165"/>
          </a:xfrm>
          <a:prstGeom prst="rect">
            <a:avLst/>
          </a:prstGeom>
        </p:spPr>
      </p:pic>
    </p:spTree>
    <p:extLst>
      <p:ext uri="{BB962C8B-B14F-4D97-AF65-F5344CB8AC3E}">
        <p14:creationId xmlns:p14="http://schemas.microsoft.com/office/powerpoint/2010/main" val="37244078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14F6-7FE0-4594-9459-B0FB583751E6}"/>
              </a:ext>
            </a:extLst>
          </p:cNvPr>
          <p:cNvSpPr>
            <a:spLocks noGrp="1"/>
          </p:cNvSpPr>
          <p:nvPr>
            <p:ph type="title"/>
          </p:nvPr>
        </p:nvSpPr>
        <p:spPr/>
        <p:txBody>
          <a:bodyPr/>
          <a:lstStyle/>
          <a:p>
            <a:r>
              <a:rPr lang="en-US" dirty="0"/>
              <a:t>Execution window for function  </a:t>
            </a:r>
          </a:p>
        </p:txBody>
      </p:sp>
      <p:sp>
        <p:nvSpPr>
          <p:cNvPr id="3" name="Content Placeholder 2">
            <a:extLst>
              <a:ext uri="{FF2B5EF4-FFF2-40B4-BE49-F238E27FC236}">
                <a16:creationId xmlns:a16="http://schemas.microsoft.com/office/drawing/2014/main" id="{CCF525CA-C569-4AC8-8337-EB5039E479A1}"/>
              </a:ext>
            </a:extLst>
          </p:cNvPr>
          <p:cNvSpPr>
            <a:spLocks noGrp="1"/>
          </p:cNvSpPr>
          <p:nvPr>
            <p:ph idx="1"/>
          </p:nvPr>
        </p:nvSpPr>
        <p:spPr/>
        <p:txBody>
          <a:bodyPr/>
          <a:lstStyle/>
          <a:p>
            <a:r>
              <a:rPr lang="en-US" dirty="0"/>
              <a:t>And the execution part can be done through this,</a:t>
            </a:r>
          </a:p>
          <a:p>
            <a:endParaRPr lang="en-US" dirty="0"/>
          </a:p>
        </p:txBody>
      </p:sp>
      <p:pic>
        <p:nvPicPr>
          <p:cNvPr id="5" name="Picture 4">
            <a:extLst>
              <a:ext uri="{FF2B5EF4-FFF2-40B4-BE49-F238E27FC236}">
                <a16:creationId xmlns:a16="http://schemas.microsoft.com/office/drawing/2014/main" id="{1EEFC284-CDF1-4153-B7A5-63BB263F15C3}"/>
              </a:ext>
            </a:extLst>
          </p:cNvPr>
          <p:cNvPicPr/>
          <p:nvPr/>
        </p:nvPicPr>
        <p:blipFill>
          <a:blip r:embed="rId2"/>
          <a:stretch>
            <a:fillRect/>
          </a:stretch>
        </p:blipFill>
        <p:spPr>
          <a:xfrm>
            <a:off x="1143936" y="2672941"/>
            <a:ext cx="5772150" cy="591820"/>
          </a:xfrm>
          <a:prstGeom prst="rect">
            <a:avLst/>
          </a:prstGeom>
        </p:spPr>
      </p:pic>
      <p:pic>
        <p:nvPicPr>
          <p:cNvPr id="6" name="Picture 5">
            <a:extLst>
              <a:ext uri="{FF2B5EF4-FFF2-40B4-BE49-F238E27FC236}">
                <a16:creationId xmlns:a16="http://schemas.microsoft.com/office/drawing/2014/main" id="{AB34DA82-5229-46B3-AF4F-A1554D589655}"/>
              </a:ext>
            </a:extLst>
          </p:cNvPr>
          <p:cNvPicPr/>
          <p:nvPr/>
        </p:nvPicPr>
        <p:blipFill>
          <a:blip r:embed="rId3"/>
          <a:stretch>
            <a:fillRect/>
          </a:stretch>
        </p:blipFill>
        <p:spPr>
          <a:xfrm>
            <a:off x="1143935" y="3768996"/>
            <a:ext cx="4101833" cy="951865"/>
          </a:xfrm>
          <a:prstGeom prst="rect">
            <a:avLst/>
          </a:prstGeom>
        </p:spPr>
      </p:pic>
    </p:spTree>
    <p:extLst>
      <p:ext uri="{BB962C8B-B14F-4D97-AF65-F5344CB8AC3E}">
        <p14:creationId xmlns:p14="http://schemas.microsoft.com/office/powerpoint/2010/main" val="3699890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AB86-3312-40B2-8B54-A3A70F24D8C2}"/>
              </a:ext>
            </a:extLst>
          </p:cNvPr>
          <p:cNvSpPr>
            <a:spLocks noGrp="1"/>
          </p:cNvSpPr>
          <p:nvPr>
            <p:ph type="title"/>
          </p:nvPr>
        </p:nvSpPr>
        <p:spPr>
          <a:xfrm>
            <a:off x="630936" y="684915"/>
            <a:ext cx="4651076" cy="1951075"/>
          </a:xfrm>
          <a:noFill/>
        </p:spPr>
        <p:txBody>
          <a:bodyPr vert="horz" lIns="91440" tIns="45720" rIns="91440" bIns="45720" rtlCol="0" anchor="t">
            <a:normAutofit fontScale="90000"/>
          </a:bodyPr>
          <a:lstStyle/>
          <a:p>
            <a:r>
              <a:rPr lang="en-US" sz="4100">
                <a:solidFill>
                  <a:schemeClr val="bg1"/>
                </a:solidFill>
              </a:rPr>
              <a:t>Creating a procedure for admin info with credentials</a:t>
            </a:r>
          </a:p>
        </p:txBody>
      </p:sp>
      <p:sp>
        <p:nvSpPr>
          <p:cNvPr id="3" name="Content Placeholder 2">
            <a:extLst>
              <a:ext uri="{FF2B5EF4-FFF2-40B4-BE49-F238E27FC236}">
                <a16:creationId xmlns:a16="http://schemas.microsoft.com/office/drawing/2014/main" id="{23F7D5C8-4964-45FC-8872-C56300D0818A}"/>
              </a:ext>
            </a:extLst>
          </p:cNvPr>
          <p:cNvSpPr>
            <a:spLocks noGrp="1"/>
          </p:cNvSpPr>
          <p:nvPr>
            <p:ph sz="half" idx="1"/>
          </p:nvPr>
        </p:nvSpPr>
        <p:spPr>
          <a:xfrm>
            <a:off x="5486080" y="684921"/>
            <a:ext cx="5674107" cy="1951087"/>
          </a:xfrm>
          <a:noFill/>
        </p:spPr>
        <p:txBody>
          <a:bodyPr vert="horz" lIns="91440" tIns="45720" rIns="91440" bIns="45720" rtlCol="0" anchor="t">
            <a:normAutofit/>
          </a:bodyPr>
          <a:lstStyle/>
          <a:p>
            <a:r>
              <a:rPr lang="en-US" sz="1800">
                <a:solidFill>
                  <a:schemeClr val="bg1"/>
                </a:solidFill>
              </a:rPr>
              <a:t>I used staff id here because it helps to view whole staff members’ info those who have credentials but this time with the credentials too. </a:t>
            </a:r>
          </a:p>
          <a:p>
            <a:r>
              <a:rPr lang="en-US" sz="1800">
                <a:solidFill>
                  <a:schemeClr val="bg1"/>
                </a:solidFill>
              </a:rPr>
              <a:t>To this I used create procedure function as it joins both StaffTable and AuthSys table,</a:t>
            </a:r>
          </a:p>
        </p:txBody>
      </p:sp>
      <p:pic>
        <p:nvPicPr>
          <p:cNvPr id="5" name="Content Placeholder 4" descr="Text&#10;&#10;Description automatically generated">
            <a:extLst>
              <a:ext uri="{FF2B5EF4-FFF2-40B4-BE49-F238E27FC236}">
                <a16:creationId xmlns:a16="http://schemas.microsoft.com/office/drawing/2014/main" id="{370FA410-D2DF-4521-82D9-3E2EC554EBC8}"/>
              </a:ext>
            </a:extLst>
          </p:cNvPr>
          <p:cNvPicPr>
            <a:picLocks noGrp="1"/>
          </p:cNvPicPr>
          <p:nvPr>
            <p:ph sz="half" idx="2"/>
          </p:nvPr>
        </p:nvPicPr>
        <p:blipFill rotWithShape="1">
          <a:blip r:embed="rId2"/>
          <a:srcRect t="10843" r="-1" b="8190"/>
          <a:stretch/>
        </p:blipFill>
        <p:spPr>
          <a:xfrm>
            <a:off x="629638" y="2708781"/>
            <a:ext cx="10848063" cy="3496632"/>
          </a:xfrm>
          <a:prstGeom prst="rect">
            <a:avLst/>
          </a:prstGeom>
        </p:spPr>
      </p:pic>
    </p:spTree>
    <p:extLst>
      <p:ext uri="{BB962C8B-B14F-4D97-AF65-F5344CB8AC3E}">
        <p14:creationId xmlns:p14="http://schemas.microsoft.com/office/powerpoint/2010/main" val="34179986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0AE1-CC57-4E02-AAA6-B3694953C18E}"/>
              </a:ext>
            </a:extLst>
          </p:cNvPr>
          <p:cNvSpPr>
            <a:spLocks noGrp="1"/>
          </p:cNvSpPr>
          <p:nvPr>
            <p:ph type="title"/>
          </p:nvPr>
        </p:nvSpPr>
        <p:spPr/>
        <p:txBody>
          <a:bodyPr/>
          <a:lstStyle/>
          <a:p>
            <a:r>
              <a:rPr lang="en-US" dirty="0"/>
              <a:t>Execution window for the procedure</a:t>
            </a:r>
          </a:p>
        </p:txBody>
      </p:sp>
      <p:pic>
        <p:nvPicPr>
          <p:cNvPr id="4" name="Content Placeholder 3">
            <a:extLst>
              <a:ext uri="{FF2B5EF4-FFF2-40B4-BE49-F238E27FC236}">
                <a16:creationId xmlns:a16="http://schemas.microsoft.com/office/drawing/2014/main" id="{1B75AED5-60C1-4BFA-8B66-D5F02799A75A}"/>
              </a:ext>
            </a:extLst>
          </p:cNvPr>
          <p:cNvPicPr>
            <a:picLocks noGrp="1"/>
          </p:cNvPicPr>
          <p:nvPr>
            <p:ph idx="1"/>
          </p:nvPr>
        </p:nvPicPr>
        <p:blipFill>
          <a:blip r:embed="rId2"/>
          <a:stretch>
            <a:fillRect/>
          </a:stretch>
        </p:blipFill>
        <p:spPr>
          <a:xfrm>
            <a:off x="1611944" y="2604375"/>
            <a:ext cx="3276190" cy="561905"/>
          </a:xfrm>
          <a:prstGeom prst="rect">
            <a:avLst/>
          </a:prstGeom>
        </p:spPr>
      </p:pic>
      <p:pic>
        <p:nvPicPr>
          <p:cNvPr id="5" name="Picture 4">
            <a:extLst>
              <a:ext uri="{FF2B5EF4-FFF2-40B4-BE49-F238E27FC236}">
                <a16:creationId xmlns:a16="http://schemas.microsoft.com/office/drawing/2014/main" id="{20C12118-7666-47E7-87A7-ABA6842E8C7F}"/>
              </a:ext>
            </a:extLst>
          </p:cNvPr>
          <p:cNvPicPr/>
          <p:nvPr/>
        </p:nvPicPr>
        <p:blipFill>
          <a:blip r:embed="rId3"/>
          <a:stretch>
            <a:fillRect/>
          </a:stretch>
        </p:blipFill>
        <p:spPr>
          <a:xfrm>
            <a:off x="1216241" y="4691840"/>
            <a:ext cx="7753998" cy="950943"/>
          </a:xfrm>
          <a:prstGeom prst="rect">
            <a:avLst/>
          </a:prstGeom>
        </p:spPr>
      </p:pic>
      <p:sp>
        <p:nvSpPr>
          <p:cNvPr id="6" name="TextBox 5">
            <a:extLst>
              <a:ext uri="{FF2B5EF4-FFF2-40B4-BE49-F238E27FC236}">
                <a16:creationId xmlns:a16="http://schemas.microsoft.com/office/drawing/2014/main" id="{F4C0B518-1D55-489A-84DF-4A893C527CAC}"/>
              </a:ext>
            </a:extLst>
          </p:cNvPr>
          <p:cNvSpPr txBox="1"/>
          <p:nvPr/>
        </p:nvSpPr>
        <p:spPr>
          <a:xfrm>
            <a:off x="1216241" y="1690688"/>
            <a:ext cx="8149701" cy="646331"/>
          </a:xfrm>
          <a:prstGeom prst="rect">
            <a:avLst/>
          </a:prstGeom>
          <a:noFill/>
        </p:spPr>
        <p:txBody>
          <a:bodyPr wrap="square" rtlCol="0">
            <a:spAutoFit/>
          </a:bodyPr>
          <a:lstStyle/>
          <a:p>
            <a:r>
              <a:rPr lang="en-GB" sz="1800" dirty="0">
                <a:effectLst/>
                <a:latin typeface="Times New Roman" panose="02020603050405020304" pitchFamily="18" charset="0"/>
                <a:ea typeface="Arial" panose="020B0604020202020204" pitchFamily="34" charset="0"/>
                <a:cs typeface="Arial" panose="020B0604020202020204" pitchFamily="34" charset="0"/>
              </a:rPr>
              <a:t>With this, result has to be executed by using following,</a:t>
            </a:r>
            <a:endParaRPr lang="en-US" sz="1800" dirty="0">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1C032372-CE8F-46D5-AE95-0DC721A4A43F}"/>
              </a:ext>
            </a:extLst>
          </p:cNvPr>
          <p:cNvSpPr txBox="1"/>
          <p:nvPr/>
        </p:nvSpPr>
        <p:spPr>
          <a:xfrm>
            <a:off x="1216241" y="3640241"/>
            <a:ext cx="7519737" cy="646331"/>
          </a:xfrm>
          <a:prstGeom prst="rect">
            <a:avLst/>
          </a:prstGeom>
          <a:noFill/>
        </p:spPr>
        <p:txBody>
          <a:bodyPr wrap="square" rtlCol="0">
            <a:spAutoFit/>
          </a:bodyPr>
          <a:lstStyle/>
          <a:p>
            <a:r>
              <a:rPr lang="en-GB" sz="1800" dirty="0">
                <a:effectLst/>
                <a:latin typeface="Times New Roman" panose="02020603050405020304" pitchFamily="18" charset="0"/>
                <a:ea typeface="Arial" panose="020B0604020202020204" pitchFamily="34" charset="0"/>
                <a:cs typeface="Arial" panose="020B0604020202020204" pitchFamily="34" charset="0"/>
              </a:rPr>
              <a:t>The result can be like this,</a:t>
            </a:r>
            <a:endParaRPr lang="en-US" sz="1800" dirty="0">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4679272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E173-30E0-4F67-89E6-93B61A39851D}"/>
              </a:ext>
            </a:extLst>
          </p:cNvPr>
          <p:cNvSpPr>
            <a:spLocks noGrp="1"/>
          </p:cNvSpPr>
          <p:nvPr>
            <p:ph type="title"/>
          </p:nvPr>
        </p:nvSpPr>
        <p:spPr/>
        <p:txBody>
          <a:bodyPr/>
          <a:lstStyle/>
          <a:p>
            <a:r>
              <a:rPr lang="en-US" dirty="0"/>
              <a:t>Creating procedure for a list</a:t>
            </a:r>
          </a:p>
        </p:txBody>
      </p:sp>
      <p:sp>
        <p:nvSpPr>
          <p:cNvPr id="3" name="Content Placeholder 2">
            <a:extLst>
              <a:ext uri="{FF2B5EF4-FFF2-40B4-BE49-F238E27FC236}">
                <a16:creationId xmlns:a16="http://schemas.microsoft.com/office/drawing/2014/main" id="{4B400634-CFC9-4C80-931F-792B0C7E6ACC}"/>
              </a:ext>
            </a:extLst>
          </p:cNvPr>
          <p:cNvSpPr>
            <a:spLocks noGrp="1"/>
          </p:cNvSpPr>
          <p:nvPr>
            <p:ph sz="half" idx="1"/>
          </p:nvPr>
        </p:nvSpPr>
        <p:spPr/>
        <p:txBody>
          <a:bodyPr/>
          <a:lstStyle/>
          <a:p>
            <a:r>
              <a:rPr lang="en-US" dirty="0"/>
              <a:t>Now, I created another interesting feature that able to view whole information by any single attribute or multiple attributes. </a:t>
            </a:r>
          </a:p>
          <a:p>
            <a:r>
              <a:rPr lang="en-US" dirty="0"/>
              <a:t>For example like this below, I expect to extract only details from book keepers in library,</a:t>
            </a:r>
          </a:p>
        </p:txBody>
      </p:sp>
      <p:pic>
        <p:nvPicPr>
          <p:cNvPr id="5" name="Content Placeholder 4">
            <a:extLst>
              <a:ext uri="{FF2B5EF4-FFF2-40B4-BE49-F238E27FC236}">
                <a16:creationId xmlns:a16="http://schemas.microsoft.com/office/drawing/2014/main" id="{C0AA8E63-BF39-4875-AD8C-5096BC100B85}"/>
              </a:ext>
            </a:extLst>
          </p:cNvPr>
          <p:cNvPicPr>
            <a:picLocks noGrp="1"/>
          </p:cNvPicPr>
          <p:nvPr>
            <p:ph sz="half" idx="2"/>
          </p:nvPr>
        </p:nvPicPr>
        <p:blipFill>
          <a:blip r:embed="rId2"/>
          <a:stretch>
            <a:fillRect/>
          </a:stretch>
        </p:blipFill>
        <p:spPr>
          <a:xfrm>
            <a:off x="6577263" y="2310064"/>
            <a:ext cx="4443663" cy="1876925"/>
          </a:xfrm>
          <a:prstGeom prst="rect">
            <a:avLst/>
          </a:prstGeom>
        </p:spPr>
      </p:pic>
    </p:spTree>
    <p:extLst>
      <p:ext uri="{BB962C8B-B14F-4D97-AF65-F5344CB8AC3E}">
        <p14:creationId xmlns:p14="http://schemas.microsoft.com/office/powerpoint/2010/main" val="40281068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AF50-F8F3-4D16-89DE-92E7C6815449}"/>
              </a:ext>
            </a:extLst>
          </p:cNvPr>
          <p:cNvSpPr>
            <a:spLocks noGrp="1"/>
          </p:cNvSpPr>
          <p:nvPr>
            <p:ph type="title"/>
          </p:nvPr>
        </p:nvSpPr>
        <p:spPr/>
        <p:txBody>
          <a:bodyPr/>
          <a:lstStyle/>
          <a:p>
            <a:r>
              <a:rPr lang="en-US" dirty="0"/>
              <a:t>Execution Window </a:t>
            </a:r>
          </a:p>
        </p:txBody>
      </p:sp>
      <p:sp>
        <p:nvSpPr>
          <p:cNvPr id="3" name="Content Placeholder 2">
            <a:extLst>
              <a:ext uri="{FF2B5EF4-FFF2-40B4-BE49-F238E27FC236}">
                <a16:creationId xmlns:a16="http://schemas.microsoft.com/office/drawing/2014/main" id="{30C9455A-A145-484B-9ECB-E6B1EFD9A162}"/>
              </a:ext>
            </a:extLst>
          </p:cNvPr>
          <p:cNvSpPr>
            <a:spLocks noGrp="1"/>
          </p:cNvSpPr>
          <p:nvPr>
            <p:ph idx="1"/>
          </p:nvPr>
        </p:nvSpPr>
        <p:spPr/>
        <p:txBody>
          <a:bodyPr/>
          <a:lstStyle/>
          <a:p>
            <a:r>
              <a:rPr lang="en-US" dirty="0"/>
              <a:t>With that to execute with following command,</a:t>
            </a:r>
          </a:p>
          <a:p>
            <a:pPr marL="0" indent="0">
              <a:buNone/>
            </a:pPr>
            <a:endParaRPr lang="en-US" dirty="0"/>
          </a:p>
        </p:txBody>
      </p:sp>
      <p:pic>
        <p:nvPicPr>
          <p:cNvPr id="4" name="Picture 3">
            <a:extLst>
              <a:ext uri="{FF2B5EF4-FFF2-40B4-BE49-F238E27FC236}">
                <a16:creationId xmlns:a16="http://schemas.microsoft.com/office/drawing/2014/main" id="{46FC0663-2051-4B52-9B88-D2996167F0A0}"/>
              </a:ext>
            </a:extLst>
          </p:cNvPr>
          <p:cNvPicPr/>
          <p:nvPr/>
        </p:nvPicPr>
        <p:blipFill>
          <a:blip r:embed="rId2"/>
          <a:stretch>
            <a:fillRect/>
          </a:stretch>
        </p:blipFill>
        <p:spPr>
          <a:xfrm>
            <a:off x="1251284" y="2279617"/>
            <a:ext cx="3400926" cy="1149383"/>
          </a:xfrm>
          <a:prstGeom prst="rect">
            <a:avLst/>
          </a:prstGeom>
        </p:spPr>
      </p:pic>
      <p:sp>
        <p:nvSpPr>
          <p:cNvPr id="5" name="TextBox 4">
            <a:extLst>
              <a:ext uri="{FF2B5EF4-FFF2-40B4-BE49-F238E27FC236}">
                <a16:creationId xmlns:a16="http://schemas.microsoft.com/office/drawing/2014/main" id="{06C4B0CC-9022-4BFE-AFE1-597FF4959C10}"/>
              </a:ext>
            </a:extLst>
          </p:cNvPr>
          <p:cNvSpPr txBox="1"/>
          <p:nvPr/>
        </p:nvSpPr>
        <p:spPr>
          <a:xfrm>
            <a:off x="838200" y="3698326"/>
            <a:ext cx="6990347" cy="369332"/>
          </a:xfrm>
          <a:prstGeom prst="rect">
            <a:avLst/>
          </a:prstGeom>
          <a:noFill/>
        </p:spPr>
        <p:txBody>
          <a:bodyPr wrap="square" rtlCol="0">
            <a:spAutoFit/>
          </a:bodyPr>
          <a:lstStyle/>
          <a:p>
            <a:r>
              <a:rPr lang="en-US" dirty="0"/>
              <a:t>And the result is,</a:t>
            </a:r>
          </a:p>
        </p:txBody>
      </p:sp>
      <p:pic>
        <p:nvPicPr>
          <p:cNvPr id="6" name="Picture 5">
            <a:extLst>
              <a:ext uri="{FF2B5EF4-FFF2-40B4-BE49-F238E27FC236}">
                <a16:creationId xmlns:a16="http://schemas.microsoft.com/office/drawing/2014/main" id="{80BBBE35-0A81-414C-8F2C-EE815B1382B7}"/>
              </a:ext>
            </a:extLst>
          </p:cNvPr>
          <p:cNvPicPr/>
          <p:nvPr/>
        </p:nvPicPr>
        <p:blipFill>
          <a:blip r:embed="rId3"/>
          <a:stretch>
            <a:fillRect/>
          </a:stretch>
        </p:blipFill>
        <p:spPr>
          <a:xfrm>
            <a:off x="1044241" y="4432699"/>
            <a:ext cx="8821654" cy="2060175"/>
          </a:xfrm>
          <a:prstGeom prst="rect">
            <a:avLst/>
          </a:prstGeom>
        </p:spPr>
      </p:pic>
    </p:spTree>
    <p:extLst>
      <p:ext uri="{BB962C8B-B14F-4D97-AF65-F5344CB8AC3E}">
        <p14:creationId xmlns:p14="http://schemas.microsoft.com/office/powerpoint/2010/main" val="31138424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1BBB-6EC0-4C20-98D9-5DE0AA901F81}"/>
              </a:ext>
            </a:extLst>
          </p:cNvPr>
          <p:cNvSpPr>
            <a:spLocks noGrp="1"/>
          </p:cNvSpPr>
          <p:nvPr>
            <p:ph type="title"/>
          </p:nvPr>
        </p:nvSpPr>
        <p:spPr>
          <a:xfrm>
            <a:off x="919119" y="2800350"/>
            <a:ext cx="10353762" cy="1257300"/>
          </a:xfrm>
        </p:spPr>
        <p:txBody>
          <a:bodyPr>
            <a:normAutofit/>
          </a:bodyPr>
          <a:lstStyle/>
          <a:p>
            <a:r>
              <a:rPr lang="en-US" sz="4900" dirty="0">
                <a:solidFill>
                  <a:srgbClr val="FFFF0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34923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43AAE-83FB-4C61-AB48-5D4749F3D7D1}"/>
              </a:ext>
            </a:extLst>
          </p:cNvPr>
          <p:cNvPicPr>
            <a:picLocks noChangeAspect="1"/>
          </p:cNvPicPr>
          <p:nvPr/>
        </p:nvPicPr>
        <p:blipFill>
          <a:blip r:embed="rId2"/>
          <a:stretch>
            <a:fillRect/>
          </a:stretch>
        </p:blipFill>
        <p:spPr>
          <a:xfrm>
            <a:off x="2352675" y="1290637"/>
            <a:ext cx="7486650" cy="4276725"/>
          </a:xfrm>
          <a:prstGeom prst="rect">
            <a:avLst/>
          </a:prstGeom>
        </p:spPr>
      </p:pic>
    </p:spTree>
    <p:extLst>
      <p:ext uri="{BB962C8B-B14F-4D97-AF65-F5344CB8AC3E}">
        <p14:creationId xmlns:p14="http://schemas.microsoft.com/office/powerpoint/2010/main" val="1358987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4DC6B8-41EF-42FB-895D-C0C04672CC62}"/>
              </a:ext>
            </a:extLst>
          </p:cNvPr>
          <p:cNvPicPr>
            <a:picLocks noChangeAspect="1"/>
          </p:cNvPicPr>
          <p:nvPr/>
        </p:nvPicPr>
        <p:blipFill>
          <a:blip r:embed="rId2"/>
          <a:stretch>
            <a:fillRect/>
          </a:stretch>
        </p:blipFill>
        <p:spPr>
          <a:xfrm>
            <a:off x="2138362" y="1152525"/>
            <a:ext cx="7915275" cy="4552950"/>
          </a:xfrm>
          <a:prstGeom prst="rect">
            <a:avLst/>
          </a:prstGeom>
        </p:spPr>
      </p:pic>
    </p:spTree>
    <p:extLst>
      <p:ext uri="{BB962C8B-B14F-4D97-AF65-F5344CB8AC3E}">
        <p14:creationId xmlns:p14="http://schemas.microsoft.com/office/powerpoint/2010/main" val="3948930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0DD14-0406-412A-A185-7B3A30D0DF02}"/>
              </a:ext>
            </a:extLst>
          </p:cNvPr>
          <p:cNvPicPr>
            <a:picLocks noChangeAspect="1"/>
          </p:cNvPicPr>
          <p:nvPr/>
        </p:nvPicPr>
        <p:blipFill>
          <a:blip r:embed="rId2"/>
          <a:stretch>
            <a:fillRect/>
          </a:stretch>
        </p:blipFill>
        <p:spPr>
          <a:xfrm>
            <a:off x="2742723" y="982705"/>
            <a:ext cx="6706553" cy="4892590"/>
          </a:xfrm>
          <a:prstGeom prst="rect">
            <a:avLst/>
          </a:prstGeom>
        </p:spPr>
      </p:pic>
    </p:spTree>
    <p:extLst>
      <p:ext uri="{BB962C8B-B14F-4D97-AF65-F5344CB8AC3E}">
        <p14:creationId xmlns:p14="http://schemas.microsoft.com/office/powerpoint/2010/main" val="1345529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3C539-4619-4626-86E6-4CB7F6CB8785}"/>
              </a:ext>
            </a:extLst>
          </p:cNvPr>
          <p:cNvPicPr>
            <a:picLocks noChangeAspect="1"/>
          </p:cNvPicPr>
          <p:nvPr/>
        </p:nvPicPr>
        <p:blipFill>
          <a:blip r:embed="rId2"/>
          <a:stretch>
            <a:fillRect/>
          </a:stretch>
        </p:blipFill>
        <p:spPr>
          <a:xfrm>
            <a:off x="2709326" y="711200"/>
            <a:ext cx="6583264" cy="5113337"/>
          </a:xfrm>
          <a:prstGeom prst="rect">
            <a:avLst/>
          </a:prstGeom>
        </p:spPr>
      </p:pic>
    </p:spTree>
    <p:extLst>
      <p:ext uri="{BB962C8B-B14F-4D97-AF65-F5344CB8AC3E}">
        <p14:creationId xmlns:p14="http://schemas.microsoft.com/office/powerpoint/2010/main" val="305394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E3EDA-3044-4028-8895-356F36C8C594}"/>
              </a:ext>
            </a:extLst>
          </p:cNvPr>
          <p:cNvPicPr>
            <a:picLocks noChangeAspect="1"/>
          </p:cNvPicPr>
          <p:nvPr/>
        </p:nvPicPr>
        <p:blipFill>
          <a:blip r:embed="rId2"/>
          <a:stretch>
            <a:fillRect/>
          </a:stretch>
        </p:blipFill>
        <p:spPr>
          <a:xfrm>
            <a:off x="2891244" y="688975"/>
            <a:ext cx="6057493" cy="5480050"/>
          </a:xfrm>
          <a:prstGeom prst="rect">
            <a:avLst/>
          </a:prstGeom>
        </p:spPr>
      </p:pic>
    </p:spTree>
    <p:extLst>
      <p:ext uri="{BB962C8B-B14F-4D97-AF65-F5344CB8AC3E}">
        <p14:creationId xmlns:p14="http://schemas.microsoft.com/office/powerpoint/2010/main" val="1588941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7EAE1-99FD-4B85-B714-C440EE77E09E}"/>
              </a:ext>
            </a:extLst>
          </p:cNvPr>
          <p:cNvPicPr>
            <a:picLocks noChangeAspect="1"/>
          </p:cNvPicPr>
          <p:nvPr/>
        </p:nvPicPr>
        <p:blipFill>
          <a:blip r:embed="rId2"/>
          <a:stretch>
            <a:fillRect/>
          </a:stretch>
        </p:blipFill>
        <p:spPr>
          <a:xfrm>
            <a:off x="2397760" y="546100"/>
            <a:ext cx="6918960" cy="5765800"/>
          </a:xfrm>
          <a:prstGeom prst="rect">
            <a:avLst/>
          </a:prstGeom>
        </p:spPr>
      </p:pic>
    </p:spTree>
    <p:extLst>
      <p:ext uri="{BB962C8B-B14F-4D97-AF65-F5344CB8AC3E}">
        <p14:creationId xmlns:p14="http://schemas.microsoft.com/office/powerpoint/2010/main" val="112402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BB5CCE-2417-4021-B0DC-5EE864CC265D}"/>
              </a:ext>
            </a:extLst>
          </p:cNvPr>
          <p:cNvPicPr>
            <a:picLocks noChangeAspect="1"/>
          </p:cNvPicPr>
          <p:nvPr/>
        </p:nvPicPr>
        <p:blipFill>
          <a:blip r:embed="rId2"/>
          <a:stretch>
            <a:fillRect/>
          </a:stretch>
        </p:blipFill>
        <p:spPr>
          <a:xfrm>
            <a:off x="2489200" y="610909"/>
            <a:ext cx="6693535" cy="5451436"/>
          </a:xfrm>
          <a:prstGeom prst="rect">
            <a:avLst/>
          </a:prstGeom>
        </p:spPr>
      </p:pic>
    </p:spTree>
    <p:extLst>
      <p:ext uri="{BB962C8B-B14F-4D97-AF65-F5344CB8AC3E}">
        <p14:creationId xmlns:p14="http://schemas.microsoft.com/office/powerpoint/2010/main" val="148893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A stack of books&#10;&#10;Description automatically generated with medium confidence">
            <a:extLst>
              <a:ext uri="{FF2B5EF4-FFF2-40B4-BE49-F238E27FC236}">
                <a16:creationId xmlns:a16="http://schemas.microsoft.com/office/drawing/2014/main" id="{8D07492E-A800-49C2-940B-19CA16E5D2C4}"/>
              </a:ext>
            </a:extLst>
          </p:cNvPr>
          <p:cNvPicPr>
            <a:picLocks noChangeAspect="1"/>
          </p:cNvPicPr>
          <p:nvPr/>
        </p:nvPicPr>
        <p:blipFill rotWithShape="1">
          <a:blip r:embed="rId3"/>
          <a:srcRect l="14663" r="29782"/>
          <a:stretch/>
        </p:blipFill>
        <p:spPr>
          <a:xfrm>
            <a:off x="-1" y="10"/>
            <a:ext cx="12192001" cy="6857990"/>
          </a:xfrm>
          <a:prstGeom prst="rect">
            <a:avLst/>
          </a:prstGeom>
        </p:spPr>
      </p:pic>
      <p:sp useBgFill="1">
        <p:nvSpPr>
          <p:cNvPr id="2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141BE9C9-03B2-48CE-A51E-168C0E98C613}"/>
              </a:ext>
            </a:extLst>
          </p:cNvPr>
          <p:cNvSpPr txBox="1"/>
          <p:nvPr/>
        </p:nvSpPr>
        <p:spPr>
          <a:xfrm>
            <a:off x="6710366" y="2284159"/>
            <a:ext cx="4874299" cy="2289681"/>
          </a:xfrm>
          <a:prstGeom prst="rect">
            <a:avLst/>
          </a:prstGeom>
        </p:spPr>
        <p:txBody>
          <a:bodyPr vert="horz" lIns="91440" tIns="45720" rIns="91440" bIns="45720" rtlCol="0" anchor="b">
            <a:noAutofit/>
          </a:bodyPr>
          <a:lstStyle/>
          <a:p>
            <a:pPr algn="ctr" defTabSz="457200">
              <a:spcBef>
                <a:spcPct val="0"/>
              </a:spcBef>
              <a:spcAft>
                <a:spcPts val="600"/>
              </a:spcAft>
            </a:pPr>
            <a:r>
              <a:rPr lang="en-US" sz="4300" b="1" dirty="0">
                <a:ln>
                  <a:solidFill>
                    <a:schemeClr val="bg1">
                      <a:lumMod val="75000"/>
                      <a:lumOff val="25000"/>
                      <a:alpha val="10000"/>
                    </a:schemeClr>
                  </a:solidFill>
                </a:ln>
                <a:solidFill>
                  <a:srgbClr val="FFFF00"/>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LIBRARY MANAGEMENT SYSTEM</a:t>
            </a:r>
          </a:p>
        </p:txBody>
      </p:sp>
    </p:spTree>
    <p:extLst>
      <p:ext uri="{BB962C8B-B14F-4D97-AF65-F5344CB8AC3E}">
        <p14:creationId xmlns:p14="http://schemas.microsoft.com/office/powerpoint/2010/main" val="185363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90BAD-52A3-4066-9C6C-1DD430AA8208}"/>
              </a:ext>
            </a:extLst>
          </p:cNvPr>
          <p:cNvPicPr>
            <a:picLocks noChangeAspect="1"/>
          </p:cNvPicPr>
          <p:nvPr/>
        </p:nvPicPr>
        <p:blipFill>
          <a:blip r:embed="rId2"/>
          <a:stretch>
            <a:fillRect/>
          </a:stretch>
        </p:blipFill>
        <p:spPr>
          <a:xfrm>
            <a:off x="2448561" y="515854"/>
            <a:ext cx="6636702" cy="5604593"/>
          </a:xfrm>
          <a:prstGeom prst="rect">
            <a:avLst/>
          </a:prstGeom>
        </p:spPr>
      </p:pic>
    </p:spTree>
    <p:extLst>
      <p:ext uri="{BB962C8B-B14F-4D97-AF65-F5344CB8AC3E}">
        <p14:creationId xmlns:p14="http://schemas.microsoft.com/office/powerpoint/2010/main" val="2289556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70EC10-9A11-4F00-BBE3-CA282D666FDE}"/>
              </a:ext>
            </a:extLst>
          </p:cNvPr>
          <p:cNvPicPr>
            <a:picLocks noChangeAspect="1"/>
          </p:cNvPicPr>
          <p:nvPr/>
        </p:nvPicPr>
        <p:blipFill>
          <a:blip r:embed="rId2"/>
          <a:stretch>
            <a:fillRect/>
          </a:stretch>
        </p:blipFill>
        <p:spPr>
          <a:xfrm>
            <a:off x="2672080" y="569843"/>
            <a:ext cx="6235700" cy="5557907"/>
          </a:xfrm>
          <a:prstGeom prst="rect">
            <a:avLst/>
          </a:prstGeom>
        </p:spPr>
      </p:pic>
    </p:spTree>
    <p:extLst>
      <p:ext uri="{BB962C8B-B14F-4D97-AF65-F5344CB8AC3E}">
        <p14:creationId xmlns:p14="http://schemas.microsoft.com/office/powerpoint/2010/main" val="3760991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7E812-D34E-4762-B596-D3FC0F2FE7B2}"/>
              </a:ext>
            </a:extLst>
          </p:cNvPr>
          <p:cNvPicPr>
            <a:picLocks noChangeAspect="1"/>
          </p:cNvPicPr>
          <p:nvPr/>
        </p:nvPicPr>
        <p:blipFill>
          <a:blip r:embed="rId2"/>
          <a:stretch>
            <a:fillRect/>
          </a:stretch>
        </p:blipFill>
        <p:spPr>
          <a:xfrm>
            <a:off x="2011680" y="536558"/>
            <a:ext cx="7847330" cy="5105100"/>
          </a:xfrm>
          <a:prstGeom prst="rect">
            <a:avLst/>
          </a:prstGeom>
        </p:spPr>
      </p:pic>
    </p:spTree>
    <p:extLst>
      <p:ext uri="{BB962C8B-B14F-4D97-AF65-F5344CB8AC3E}">
        <p14:creationId xmlns:p14="http://schemas.microsoft.com/office/powerpoint/2010/main" val="1122137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044F84-B9CA-42E1-A226-2C9E117A498C}"/>
              </a:ext>
            </a:extLst>
          </p:cNvPr>
          <p:cNvPicPr>
            <a:picLocks noChangeAspect="1"/>
          </p:cNvPicPr>
          <p:nvPr/>
        </p:nvPicPr>
        <p:blipFill>
          <a:blip r:embed="rId2"/>
          <a:stretch>
            <a:fillRect/>
          </a:stretch>
        </p:blipFill>
        <p:spPr>
          <a:xfrm>
            <a:off x="1960880" y="494170"/>
            <a:ext cx="7985760" cy="5869660"/>
          </a:xfrm>
          <a:prstGeom prst="rect">
            <a:avLst/>
          </a:prstGeom>
        </p:spPr>
      </p:pic>
    </p:spTree>
    <p:extLst>
      <p:ext uri="{BB962C8B-B14F-4D97-AF65-F5344CB8AC3E}">
        <p14:creationId xmlns:p14="http://schemas.microsoft.com/office/powerpoint/2010/main" val="267944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1BE9C9-03B2-48CE-A51E-168C0E98C613}"/>
              </a:ext>
            </a:extLst>
          </p:cNvPr>
          <p:cNvSpPr txBox="1"/>
          <p:nvPr/>
        </p:nvSpPr>
        <p:spPr>
          <a:xfrm>
            <a:off x="2915478" y="2690191"/>
            <a:ext cx="7235687" cy="1015663"/>
          </a:xfrm>
          <a:prstGeom prst="rect">
            <a:avLst/>
          </a:prstGeom>
          <a:noFill/>
        </p:spPr>
        <p:txBody>
          <a:bodyPr wrap="square">
            <a:spAutoFit/>
          </a:bodyPr>
          <a:lstStyle/>
          <a:p>
            <a:pPr algn="ctr"/>
            <a:r>
              <a:rPr lang="en-US" sz="6000" dirty="0">
                <a:solidFill>
                  <a:srgbClr val="00B050"/>
                </a:solidFill>
                <a:latin typeface="Times New Roman" panose="02020603050405020304" pitchFamily="18" charset="0"/>
                <a:cs typeface="Times New Roman" panose="02020603050405020304" pitchFamily="18" charset="0"/>
              </a:rPr>
              <a:t>BORROWER TABLE</a:t>
            </a:r>
            <a:endParaRPr lang="en-US" sz="6000" dirty="0">
              <a:solidFill>
                <a:srgbClr val="00B050"/>
              </a:solidFill>
            </a:endParaRPr>
          </a:p>
        </p:txBody>
      </p:sp>
    </p:spTree>
    <p:extLst>
      <p:ext uri="{BB962C8B-B14F-4D97-AF65-F5344CB8AC3E}">
        <p14:creationId xmlns:p14="http://schemas.microsoft.com/office/powerpoint/2010/main" val="4286654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4512-0CD0-4184-9285-DE25F16D0FDA}"/>
              </a:ext>
            </a:extLst>
          </p:cNvPr>
          <p:cNvSpPr>
            <a:spLocks noGrp="1"/>
          </p:cNvSpPr>
          <p:nvPr>
            <p:ph type="title"/>
          </p:nvPr>
        </p:nvSpPr>
        <p:spPr>
          <a:xfrm>
            <a:off x="-2962880" y="295275"/>
            <a:ext cx="10353762" cy="1257300"/>
          </a:xfrm>
        </p:spPr>
        <p:txBody>
          <a:bodyPr/>
          <a:lstStyle/>
          <a:p>
            <a:r>
              <a:rPr lang="en-GB" dirty="0"/>
              <a:t>Borrower ER</a:t>
            </a:r>
          </a:p>
        </p:txBody>
      </p:sp>
      <p:pic>
        <p:nvPicPr>
          <p:cNvPr id="5" name="Content Placeholder 4" descr="Diagram&#10;&#10;Description automatically generated">
            <a:extLst>
              <a:ext uri="{FF2B5EF4-FFF2-40B4-BE49-F238E27FC236}">
                <a16:creationId xmlns:a16="http://schemas.microsoft.com/office/drawing/2014/main" id="{DB4E0EA5-36A6-4E9B-88C5-B76E12100295}"/>
              </a:ext>
            </a:extLst>
          </p:cNvPr>
          <p:cNvPicPr>
            <a:picLocks noGrp="1" noChangeAspect="1"/>
          </p:cNvPicPr>
          <p:nvPr>
            <p:ph idx="1"/>
          </p:nvPr>
        </p:nvPicPr>
        <p:blipFill>
          <a:blip r:embed="rId2"/>
          <a:stretch>
            <a:fillRect/>
          </a:stretch>
        </p:blipFill>
        <p:spPr>
          <a:xfrm>
            <a:off x="513151" y="1552575"/>
            <a:ext cx="4848101" cy="4467225"/>
          </a:xfrm>
        </p:spPr>
      </p:pic>
      <p:sp>
        <p:nvSpPr>
          <p:cNvPr id="7" name="TextBox 6">
            <a:extLst>
              <a:ext uri="{FF2B5EF4-FFF2-40B4-BE49-F238E27FC236}">
                <a16:creationId xmlns:a16="http://schemas.microsoft.com/office/drawing/2014/main" id="{B9D7CCF9-9500-4C8A-BC1A-4DE8501B6E1C}"/>
              </a:ext>
            </a:extLst>
          </p:cNvPr>
          <p:cNvSpPr txBox="1"/>
          <p:nvPr/>
        </p:nvSpPr>
        <p:spPr>
          <a:xfrm>
            <a:off x="5672427" y="1362190"/>
            <a:ext cx="5004810" cy="4847994"/>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n-GB" sz="1600" dirty="0">
                <a:effectLst/>
                <a:latin typeface="Arial" panose="020B0604020202020204" pitchFamily="34" charset="0"/>
                <a:ea typeface="Arial" panose="020B0604020202020204" pitchFamily="34" charset="0"/>
                <a:cs typeface="Arial" panose="020B0604020202020204" pitchFamily="34" charset="0"/>
              </a:rPr>
              <a:t>A borrower can have one or more phone numbers (</a:t>
            </a:r>
            <a:r>
              <a:rPr lang="en-GB" sz="1600" dirty="0" err="1">
                <a:effectLst/>
                <a:latin typeface="Arial" panose="020B0604020202020204" pitchFamily="34" charset="0"/>
                <a:ea typeface="Arial" panose="020B0604020202020204" pitchFamily="34" charset="0"/>
                <a:cs typeface="Arial" panose="020B0604020202020204" pitchFamily="34" charset="0"/>
              </a:rPr>
              <a:t>M_Phone</a:t>
            </a:r>
            <a:r>
              <a:rPr lang="en-GB" sz="1600" dirty="0">
                <a:effectLst/>
                <a:latin typeface="Arial" panose="020B0604020202020204" pitchFamily="34" charset="0"/>
                <a:ea typeface="Arial" panose="020B0604020202020204" pitchFamily="34" charset="0"/>
                <a:cs typeface="Arial" panose="020B0604020202020204" pitchFamily="34" charset="0"/>
              </a:rPr>
              <a:t>)</a:t>
            </a:r>
          </a:p>
          <a:p>
            <a:pPr marL="342900" lvl="0" indent="-342900" algn="just">
              <a:lnSpc>
                <a:spcPct val="150000"/>
              </a:lnSpc>
              <a:buFont typeface="Symbol" panose="05050102010706020507" pitchFamily="18" charset="2"/>
              <a:buChar char=""/>
            </a:pPr>
            <a:r>
              <a:rPr lang="en-GB" sz="1600" dirty="0">
                <a:effectLst/>
                <a:latin typeface="Arial" panose="020B0604020202020204" pitchFamily="34" charset="0"/>
                <a:ea typeface="Arial" panose="020B0604020202020204" pitchFamily="34" charset="0"/>
                <a:cs typeface="Arial" panose="020B0604020202020204" pitchFamily="34" charset="0"/>
              </a:rPr>
              <a:t>A borrower’s address (</a:t>
            </a:r>
            <a:r>
              <a:rPr lang="en-GB" sz="1600" dirty="0" err="1">
                <a:effectLst/>
                <a:latin typeface="Arial" panose="020B0604020202020204" pitchFamily="34" charset="0"/>
                <a:ea typeface="Arial" panose="020B0604020202020204" pitchFamily="34" charset="0"/>
                <a:cs typeface="Arial" panose="020B0604020202020204" pitchFamily="34" charset="0"/>
              </a:rPr>
              <a:t>M_Address</a:t>
            </a:r>
            <a:r>
              <a:rPr lang="en-GB" sz="1600" dirty="0">
                <a:effectLst/>
                <a:latin typeface="Arial" panose="020B0604020202020204" pitchFamily="34" charset="0"/>
                <a:ea typeface="Arial" panose="020B0604020202020204" pitchFamily="34" charset="0"/>
                <a:cs typeface="Arial" panose="020B0604020202020204" pitchFamily="34" charset="0"/>
              </a:rPr>
              <a:t>) consist of 2 parts city (</a:t>
            </a:r>
            <a:r>
              <a:rPr lang="en-GB" sz="1600" dirty="0" err="1">
                <a:effectLst/>
                <a:latin typeface="Arial" panose="020B0604020202020204" pitchFamily="34" charset="0"/>
                <a:ea typeface="Arial" panose="020B0604020202020204" pitchFamily="34" charset="0"/>
                <a:cs typeface="Arial" panose="020B0604020202020204" pitchFamily="34" charset="0"/>
              </a:rPr>
              <a:t>M_City</a:t>
            </a:r>
            <a:r>
              <a:rPr lang="en-GB" sz="1600" dirty="0">
                <a:effectLst/>
                <a:latin typeface="Arial" panose="020B0604020202020204" pitchFamily="34" charset="0"/>
                <a:ea typeface="Arial" panose="020B0604020202020204" pitchFamily="34" charset="0"/>
                <a:cs typeface="Arial" panose="020B0604020202020204" pitchFamily="34" charset="0"/>
              </a:rPr>
              <a:t>) &amp; district (</a:t>
            </a:r>
            <a:r>
              <a:rPr lang="en-GB" sz="1600" dirty="0" err="1">
                <a:effectLst/>
                <a:latin typeface="Arial" panose="020B0604020202020204" pitchFamily="34" charset="0"/>
                <a:ea typeface="Arial" panose="020B0604020202020204" pitchFamily="34" charset="0"/>
                <a:cs typeface="Arial" panose="020B0604020202020204" pitchFamily="34" charset="0"/>
              </a:rPr>
              <a:t>M_District</a:t>
            </a:r>
            <a:r>
              <a:rPr lang="en-GB" sz="1600" dirty="0">
                <a:effectLst/>
                <a:latin typeface="Arial" panose="020B0604020202020204" pitchFamily="34" charset="0"/>
                <a:ea typeface="Arial" panose="020B0604020202020204" pitchFamily="34" charset="0"/>
                <a:cs typeface="Arial" panose="020B0604020202020204" pitchFamily="34" charset="0"/>
              </a:rPr>
              <a:t>), his\hers address can be null.</a:t>
            </a:r>
          </a:p>
          <a:p>
            <a:pPr marL="342900" lvl="0" indent="-342900" algn="just">
              <a:lnSpc>
                <a:spcPct val="150000"/>
              </a:lnSpc>
              <a:buFont typeface="Symbol" panose="05050102010706020507" pitchFamily="18" charset="2"/>
              <a:buChar char=""/>
            </a:pPr>
            <a:r>
              <a:rPr lang="en-GB" sz="1600" dirty="0">
                <a:effectLst/>
                <a:latin typeface="Arial" panose="020B0604020202020204" pitchFamily="34" charset="0"/>
                <a:ea typeface="Arial" panose="020B0604020202020204" pitchFamily="34" charset="0"/>
                <a:cs typeface="Arial" panose="020B0604020202020204" pitchFamily="34" charset="0"/>
              </a:rPr>
              <a:t>A borrower’s name (</a:t>
            </a:r>
            <a:r>
              <a:rPr lang="en-GB" sz="1600" dirty="0" err="1">
                <a:effectLst/>
                <a:latin typeface="Arial" panose="020B0604020202020204" pitchFamily="34" charset="0"/>
                <a:ea typeface="Arial" panose="020B0604020202020204" pitchFamily="34" charset="0"/>
                <a:cs typeface="Arial" panose="020B0604020202020204" pitchFamily="34" charset="0"/>
              </a:rPr>
              <a:t>M_Name</a:t>
            </a:r>
            <a:r>
              <a:rPr lang="en-GB" sz="1600" dirty="0">
                <a:effectLst/>
                <a:latin typeface="Arial" panose="020B0604020202020204" pitchFamily="34" charset="0"/>
                <a:ea typeface="Arial" panose="020B0604020202020204" pitchFamily="34" charset="0"/>
                <a:cs typeface="Arial" panose="020B0604020202020204" pitchFamily="34" charset="0"/>
              </a:rPr>
              <a:t>) consist of 2 parts first name (</a:t>
            </a:r>
            <a:r>
              <a:rPr lang="en-GB" sz="1600" dirty="0" err="1">
                <a:effectLst/>
                <a:latin typeface="Arial" panose="020B0604020202020204" pitchFamily="34" charset="0"/>
                <a:ea typeface="Arial" panose="020B0604020202020204" pitchFamily="34" charset="0"/>
                <a:cs typeface="Arial" panose="020B0604020202020204" pitchFamily="34" charset="0"/>
              </a:rPr>
              <a:t>M_Fname</a:t>
            </a:r>
            <a:r>
              <a:rPr lang="en-GB" sz="1600" dirty="0">
                <a:effectLst/>
                <a:latin typeface="Arial" panose="020B0604020202020204" pitchFamily="34" charset="0"/>
                <a:ea typeface="Arial" panose="020B0604020202020204" pitchFamily="34" charset="0"/>
                <a:cs typeface="Arial" panose="020B0604020202020204" pitchFamily="34" charset="0"/>
              </a:rPr>
              <a:t>) &amp; second name (</a:t>
            </a:r>
            <a:r>
              <a:rPr lang="en-GB" sz="1600" dirty="0" err="1">
                <a:effectLst/>
                <a:latin typeface="Arial" panose="020B0604020202020204" pitchFamily="34" charset="0"/>
                <a:ea typeface="Arial" panose="020B0604020202020204" pitchFamily="34" charset="0"/>
                <a:cs typeface="Arial" panose="020B0604020202020204" pitchFamily="34" charset="0"/>
              </a:rPr>
              <a:t>M_Lname</a:t>
            </a:r>
            <a:r>
              <a:rPr lang="en-GB" sz="1600" dirty="0">
                <a:effectLst/>
                <a:latin typeface="Arial" panose="020B0604020202020204" pitchFamily="34" charset="0"/>
                <a:ea typeface="Arial" panose="020B0604020202020204" pitchFamily="34" charset="0"/>
                <a:cs typeface="Arial" panose="020B0604020202020204" pitchFamily="34" charset="0"/>
              </a:rPr>
              <a:t>).</a:t>
            </a:r>
          </a:p>
          <a:p>
            <a:pPr marL="342900" lvl="0" indent="-342900" algn="just">
              <a:lnSpc>
                <a:spcPct val="150000"/>
              </a:lnSpc>
              <a:spcAft>
                <a:spcPts val="100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600" dirty="0">
                <a:effectLst/>
                <a:latin typeface="Arial" panose="020B0604020202020204" pitchFamily="34" charset="0"/>
                <a:ea typeface="Arial" panose="020B0604020202020204" pitchFamily="34" charset="0"/>
                <a:cs typeface="Arial" panose="020B0604020202020204" pitchFamily="34" charset="0"/>
              </a:rPr>
              <a:t>A borrower’s unique NIC (M_NIC), unique email (</a:t>
            </a:r>
            <a:r>
              <a:rPr lang="en-GB" sz="1600" dirty="0" err="1">
                <a:effectLst/>
                <a:latin typeface="Arial" panose="020B0604020202020204" pitchFamily="34" charset="0"/>
                <a:ea typeface="Arial" panose="020B0604020202020204" pitchFamily="34" charset="0"/>
                <a:cs typeface="Arial" panose="020B0604020202020204" pitchFamily="34" charset="0"/>
              </a:rPr>
              <a:t>M_Email</a:t>
            </a:r>
            <a:r>
              <a:rPr lang="en-GB" sz="1600" dirty="0">
                <a:effectLst/>
                <a:latin typeface="Arial" panose="020B0604020202020204" pitchFamily="34" charset="0"/>
                <a:ea typeface="Arial" panose="020B0604020202020204" pitchFamily="34" charset="0"/>
                <a:cs typeface="Arial" panose="020B0604020202020204" pitchFamily="34" charset="0"/>
              </a:rPr>
              <a:t>), start of membership date (</a:t>
            </a:r>
            <a:r>
              <a:rPr lang="en-GB" sz="1600" dirty="0" err="1">
                <a:effectLst/>
                <a:latin typeface="Arial" panose="020B0604020202020204" pitchFamily="34" charset="0"/>
                <a:ea typeface="Arial" panose="020B0604020202020204" pitchFamily="34" charset="0"/>
                <a:cs typeface="Arial" panose="020B0604020202020204" pitchFamily="34" charset="0"/>
              </a:rPr>
              <a:t>M_Date</a:t>
            </a:r>
            <a:r>
              <a:rPr lang="en-GB" sz="1600" dirty="0">
                <a:effectLst/>
                <a:latin typeface="Arial" panose="020B0604020202020204" pitchFamily="34" charset="0"/>
                <a:ea typeface="Arial" panose="020B0604020202020204" pitchFamily="34" charset="0"/>
                <a:cs typeface="Arial" panose="020B0604020202020204" pitchFamily="34" charset="0"/>
              </a:rPr>
              <a:t>) and membership expiry date (</a:t>
            </a:r>
            <a:r>
              <a:rPr lang="en-GB" sz="1600" dirty="0" err="1">
                <a:effectLst/>
                <a:latin typeface="Arial" panose="020B0604020202020204" pitchFamily="34" charset="0"/>
                <a:ea typeface="Arial" panose="020B0604020202020204" pitchFamily="34" charset="0"/>
                <a:cs typeface="Arial" panose="020B0604020202020204" pitchFamily="34" charset="0"/>
              </a:rPr>
              <a:t>M_Expiry</a:t>
            </a:r>
            <a:r>
              <a:rPr lang="en-GB" sz="1600" dirty="0">
                <a:effectLst/>
                <a:latin typeface="Arial" panose="020B0604020202020204" pitchFamily="34" charset="0"/>
                <a:ea typeface="Arial" panose="020B0604020202020204" pitchFamily="34" charset="0"/>
                <a:cs typeface="Arial" panose="020B0604020202020204" pitchFamily="34" charset="0"/>
              </a:rPr>
              <a:t>) is also recorded as it provides clear information and to properly identify the borrower.</a:t>
            </a:r>
            <a:r>
              <a:rPr lang="en-GB"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GB" sz="16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4918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3CAD-399A-488A-965C-4AD9CF472E08}"/>
              </a:ext>
            </a:extLst>
          </p:cNvPr>
          <p:cNvSpPr>
            <a:spLocks noGrp="1"/>
          </p:cNvSpPr>
          <p:nvPr>
            <p:ph type="title"/>
          </p:nvPr>
        </p:nvSpPr>
        <p:spPr>
          <a:xfrm>
            <a:off x="-1456543" y="279049"/>
            <a:ext cx="10353762" cy="1257300"/>
          </a:xfrm>
        </p:spPr>
        <p:txBody>
          <a:bodyPr>
            <a:normAutofit/>
          </a:bodyPr>
          <a:lstStyle/>
          <a:p>
            <a:r>
              <a:rPr lang="en-GB" sz="3200" dirty="0"/>
              <a:t>NORMALIZATION TO 3NF</a:t>
            </a:r>
          </a:p>
        </p:txBody>
      </p:sp>
      <p:sp>
        <p:nvSpPr>
          <p:cNvPr id="3" name="Content Placeholder 2">
            <a:extLst>
              <a:ext uri="{FF2B5EF4-FFF2-40B4-BE49-F238E27FC236}">
                <a16:creationId xmlns:a16="http://schemas.microsoft.com/office/drawing/2014/main" id="{50CF6EDF-E9C2-4ABF-9693-07AB74D9438F}"/>
              </a:ext>
            </a:extLst>
          </p:cNvPr>
          <p:cNvSpPr>
            <a:spLocks noGrp="1"/>
          </p:cNvSpPr>
          <p:nvPr>
            <p:ph idx="1"/>
          </p:nvPr>
        </p:nvSpPr>
        <p:spPr>
          <a:xfrm>
            <a:off x="2804739" y="4941887"/>
            <a:ext cx="10353762" cy="3714749"/>
          </a:xfrm>
        </p:spPr>
        <p:txBody>
          <a:bodyPr/>
          <a:lstStyle/>
          <a:p>
            <a:endParaRPr lang="en-GB" dirty="0"/>
          </a:p>
        </p:txBody>
      </p:sp>
      <p:sp>
        <p:nvSpPr>
          <p:cNvPr id="4" name="Rectangle 2">
            <a:extLst>
              <a:ext uri="{FF2B5EF4-FFF2-40B4-BE49-F238E27FC236}">
                <a16:creationId xmlns:a16="http://schemas.microsoft.com/office/drawing/2014/main" id="{3B3D64F0-DF7D-4AD2-A9CD-1894119E81F9}"/>
              </a:ext>
            </a:extLst>
          </p:cNvPr>
          <p:cNvSpPr>
            <a:spLocks noChangeArrowheads="1"/>
          </p:cNvSpPr>
          <p:nvPr/>
        </p:nvSpPr>
        <p:spPr bwMode="auto">
          <a:xfrm>
            <a:off x="0" y="1784648"/>
            <a:ext cx="2850507" cy="72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12696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ea typeface="SimHei" panose="020B0503020204020204" pitchFamily="49" charset="-122"/>
                <a:cs typeface="Times New Roman" panose="02020603050405020304" pitchFamily="18" charset="0"/>
              </a:rPr>
              <a:t>B</a:t>
            </a:r>
            <a:r>
              <a:rPr kumimoji="0" lang="en-US" altLang="en-US" b="1" i="0" u="none" strike="noStrike" cap="none" normalizeH="0" baseline="0" dirty="0" bmk="">
                <a:ln>
                  <a:noFill/>
                </a:ln>
                <a:solidFill>
                  <a:schemeClr val="tx1"/>
                </a:solidFill>
                <a:effectLst/>
                <a:latin typeface="Times New Roman" panose="02020603050405020304" pitchFamily="18" charset="0"/>
                <a:ea typeface="SimHei" panose="020B0503020204020204" pitchFamily="49" charset="-122"/>
                <a:cs typeface="Times New Roman" panose="02020603050405020304" pitchFamily="18" charset="0"/>
              </a:rPr>
              <a:t>ORROWER TABLE</a:t>
            </a:r>
            <a:endParaRPr kumimoji="0" lang="en-US" altLang="en-US" b="1" i="0" u="none" strike="noStrike" cap="none" normalizeH="0" baseline="0" dirty="0">
              <a:ln>
                <a:noFill/>
              </a:ln>
              <a:solidFill>
                <a:schemeClr val="tx1"/>
              </a:solidFill>
              <a:effectLst/>
              <a:latin typeface="Arial" panose="020B0604020202020204" pitchFamily="34" charset="0"/>
              <a:ea typeface="SimHei" panose="020B0503020204020204" pitchFamily="49" charset="-122"/>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1" name="Picture 149" descr="A picture containing timeline&#10;&#10;Description automatically generated">
            <a:extLst>
              <a:ext uri="{FF2B5EF4-FFF2-40B4-BE49-F238E27FC236}">
                <a16:creationId xmlns:a16="http://schemas.microsoft.com/office/drawing/2014/main" id="{9D6C1310-7B94-4959-B4B1-DC831301A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7" y="2281246"/>
            <a:ext cx="9556146" cy="41274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400E33-0EE7-487B-A5C5-1DF12B8CB6C7}"/>
              </a:ext>
            </a:extLst>
          </p:cNvPr>
          <p:cNvSpPr>
            <a:spLocks noChangeArrowheads="1"/>
          </p:cNvSpPr>
          <p:nvPr/>
        </p:nvSpPr>
        <p:spPr bwMode="auto">
          <a:xfrm>
            <a:off x="1890944" y="624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86452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0306-5FA8-4479-8D87-772121B29CCC}"/>
              </a:ext>
            </a:extLst>
          </p:cNvPr>
          <p:cNvSpPr>
            <a:spLocks noGrp="1"/>
          </p:cNvSpPr>
          <p:nvPr>
            <p:ph type="title"/>
          </p:nvPr>
        </p:nvSpPr>
        <p:spPr>
          <a:xfrm>
            <a:off x="-259223" y="101600"/>
            <a:ext cx="10353762" cy="1257300"/>
          </a:xfrm>
        </p:spPr>
        <p:txBody>
          <a:bodyPr/>
          <a:lstStyle/>
          <a:p>
            <a:r>
              <a:rPr lang="en-GB" dirty="0"/>
              <a:t>DATA DICTIONARY</a:t>
            </a:r>
          </a:p>
        </p:txBody>
      </p:sp>
      <p:graphicFrame>
        <p:nvGraphicFramePr>
          <p:cNvPr id="4" name="Content Placeholder 3">
            <a:extLst>
              <a:ext uri="{FF2B5EF4-FFF2-40B4-BE49-F238E27FC236}">
                <a16:creationId xmlns:a16="http://schemas.microsoft.com/office/drawing/2014/main" id="{354C8263-AAAB-4EDF-894A-30E7EE176452}"/>
              </a:ext>
            </a:extLst>
          </p:cNvPr>
          <p:cNvGraphicFramePr>
            <a:graphicFrameLocks noGrp="1"/>
          </p:cNvGraphicFramePr>
          <p:nvPr>
            <p:ph idx="1"/>
          </p:nvPr>
        </p:nvGraphicFramePr>
        <p:xfrm>
          <a:off x="2512291" y="1699491"/>
          <a:ext cx="8676092" cy="4622761"/>
        </p:xfrm>
        <a:graphic>
          <a:graphicData uri="http://schemas.openxmlformats.org/drawingml/2006/table">
            <a:tbl>
              <a:tblPr firstRow="1" firstCol="1" bandRow="1">
                <a:tableStyleId>{5C22544A-7EE6-4342-B048-85BDC9FD1C3A}</a:tableStyleId>
              </a:tblPr>
              <a:tblGrid>
                <a:gridCol w="2168588">
                  <a:extLst>
                    <a:ext uri="{9D8B030D-6E8A-4147-A177-3AD203B41FA5}">
                      <a16:colId xmlns:a16="http://schemas.microsoft.com/office/drawing/2014/main" val="2569170269"/>
                    </a:ext>
                  </a:extLst>
                </a:gridCol>
                <a:gridCol w="2168588">
                  <a:extLst>
                    <a:ext uri="{9D8B030D-6E8A-4147-A177-3AD203B41FA5}">
                      <a16:colId xmlns:a16="http://schemas.microsoft.com/office/drawing/2014/main" val="4246862978"/>
                    </a:ext>
                  </a:extLst>
                </a:gridCol>
                <a:gridCol w="2169458">
                  <a:extLst>
                    <a:ext uri="{9D8B030D-6E8A-4147-A177-3AD203B41FA5}">
                      <a16:colId xmlns:a16="http://schemas.microsoft.com/office/drawing/2014/main" val="1138512721"/>
                    </a:ext>
                  </a:extLst>
                </a:gridCol>
                <a:gridCol w="2169458">
                  <a:extLst>
                    <a:ext uri="{9D8B030D-6E8A-4147-A177-3AD203B41FA5}">
                      <a16:colId xmlns:a16="http://schemas.microsoft.com/office/drawing/2014/main" val="1944585209"/>
                    </a:ext>
                  </a:extLst>
                </a:gridCol>
              </a:tblGrid>
              <a:tr h="420251">
                <a:tc>
                  <a:txBody>
                    <a:bodyPr/>
                    <a:lstStyle/>
                    <a:p>
                      <a:pPr>
                        <a:lnSpc>
                          <a:spcPct val="150000"/>
                        </a:lnSpc>
                        <a:spcAft>
                          <a:spcPts val="1000"/>
                        </a:spcAft>
                      </a:pPr>
                      <a:r>
                        <a:rPr lang="en-GB" sz="1200">
                          <a:effectLst/>
                        </a:rPr>
                        <a:t>Attribute Name</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Data Type</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Required </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Field Size</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757212200"/>
                  </a:ext>
                </a:extLst>
              </a:tr>
              <a:tr h="420251">
                <a:tc>
                  <a:txBody>
                    <a:bodyPr/>
                    <a:lstStyle/>
                    <a:p>
                      <a:pPr>
                        <a:lnSpc>
                          <a:spcPct val="150000"/>
                        </a:lnSpc>
                        <a:spcAft>
                          <a:spcPts val="1000"/>
                        </a:spcAft>
                      </a:pPr>
                      <a:r>
                        <a:rPr lang="en-GB" sz="1200">
                          <a:effectLst/>
                        </a:rPr>
                        <a:t>M_ID</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varchar</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NOT NULL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4</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277840357"/>
                  </a:ext>
                </a:extLst>
              </a:tr>
              <a:tr h="420251">
                <a:tc>
                  <a:txBody>
                    <a:bodyPr/>
                    <a:lstStyle/>
                    <a:p>
                      <a:pPr>
                        <a:lnSpc>
                          <a:spcPct val="150000"/>
                        </a:lnSpc>
                        <a:spcAft>
                          <a:spcPts val="1000"/>
                        </a:spcAft>
                      </a:pPr>
                      <a:r>
                        <a:rPr lang="en-GB" sz="1200">
                          <a:effectLst/>
                        </a:rPr>
                        <a:t>M_NIC</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varchar</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NOT NULL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12</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601532684"/>
                  </a:ext>
                </a:extLst>
              </a:tr>
              <a:tr h="420251">
                <a:tc>
                  <a:txBody>
                    <a:bodyPr/>
                    <a:lstStyle/>
                    <a:p>
                      <a:pPr>
                        <a:lnSpc>
                          <a:spcPct val="150000"/>
                        </a:lnSpc>
                        <a:spcAft>
                          <a:spcPts val="1000"/>
                        </a:spcAft>
                      </a:pPr>
                      <a:r>
                        <a:rPr lang="en-GB" sz="1200">
                          <a:effectLst/>
                        </a:rPr>
                        <a:t>M_Fname</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varchar</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NOT NULL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15</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75995495"/>
                  </a:ext>
                </a:extLst>
              </a:tr>
              <a:tr h="420251">
                <a:tc>
                  <a:txBody>
                    <a:bodyPr/>
                    <a:lstStyle/>
                    <a:p>
                      <a:pPr>
                        <a:lnSpc>
                          <a:spcPct val="150000"/>
                        </a:lnSpc>
                        <a:spcAft>
                          <a:spcPts val="1000"/>
                        </a:spcAft>
                      </a:pPr>
                      <a:r>
                        <a:rPr lang="en-GB" sz="1200">
                          <a:effectLst/>
                        </a:rPr>
                        <a:t>M_Lname</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dirty="0">
                          <a:effectLst/>
                        </a:rPr>
                        <a:t>varchar</a:t>
                      </a:r>
                      <a:endParaRPr lang="en-GB"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dirty="0">
                          <a:effectLst/>
                        </a:rPr>
                        <a:t>NOT NULL</a:t>
                      </a:r>
                      <a:endParaRPr lang="en-GB"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15</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93221480"/>
                  </a:ext>
                </a:extLst>
              </a:tr>
              <a:tr h="420251">
                <a:tc>
                  <a:txBody>
                    <a:bodyPr/>
                    <a:lstStyle/>
                    <a:p>
                      <a:pPr>
                        <a:lnSpc>
                          <a:spcPct val="150000"/>
                        </a:lnSpc>
                        <a:spcAft>
                          <a:spcPts val="1000"/>
                        </a:spcAft>
                      </a:pPr>
                      <a:r>
                        <a:rPr lang="en-GB" sz="1200">
                          <a:effectLst/>
                        </a:rPr>
                        <a:t>M_Email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varchar</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NOT NULL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50</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246602649"/>
                  </a:ext>
                </a:extLst>
              </a:tr>
              <a:tr h="420251">
                <a:tc>
                  <a:txBody>
                    <a:bodyPr/>
                    <a:lstStyle/>
                    <a:p>
                      <a:pPr>
                        <a:lnSpc>
                          <a:spcPct val="150000"/>
                        </a:lnSpc>
                        <a:spcAft>
                          <a:spcPts val="1000"/>
                        </a:spcAft>
                      </a:pPr>
                      <a:r>
                        <a:rPr lang="en-GB" sz="1200">
                          <a:effectLst/>
                        </a:rPr>
                        <a:t>M_Phone</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int</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NOT NULL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 </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223050062"/>
                  </a:ext>
                </a:extLst>
              </a:tr>
              <a:tr h="420251">
                <a:tc>
                  <a:txBody>
                    <a:bodyPr/>
                    <a:lstStyle/>
                    <a:p>
                      <a:pPr>
                        <a:lnSpc>
                          <a:spcPct val="150000"/>
                        </a:lnSpc>
                        <a:spcAft>
                          <a:spcPts val="1000"/>
                        </a:spcAft>
                      </a:pPr>
                      <a:r>
                        <a:rPr lang="en-GB" sz="1200">
                          <a:effectLst/>
                        </a:rPr>
                        <a:t>M_District</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varchar</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NULL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20</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119087369"/>
                  </a:ext>
                </a:extLst>
              </a:tr>
              <a:tr h="420251">
                <a:tc>
                  <a:txBody>
                    <a:bodyPr/>
                    <a:lstStyle/>
                    <a:p>
                      <a:pPr>
                        <a:lnSpc>
                          <a:spcPct val="150000"/>
                        </a:lnSpc>
                        <a:spcAft>
                          <a:spcPts val="1000"/>
                        </a:spcAft>
                      </a:pPr>
                      <a:r>
                        <a:rPr lang="en-GB" sz="1200">
                          <a:effectLst/>
                        </a:rPr>
                        <a:t>M_City</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varchar</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NULL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20</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578704035"/>
                  </a:ext>
                </a:extLst>
              </a:tr>
              <a:tr h="420251">
                <a:tc>
                  <a:txBody>
                    <a:bodyPr/>
                    <a:lstStyle/>
                    <a:p>
                      <a:pPr>
                        <a:lnSpc>
                          <a:spcPct val="150000"/>
                        </a:lnSpc>
                        <a:spcAft>
                          <a:spcPts val="1000"/>
                        </a:spcAft>
                      </a:pPr>
                      <a:r>
                        <a:rPr lang="en-GB" sz="1200">
                          <a:effectLst/>
                        </a:rPr>
                        <a:t>M_Date</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date</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NOT NULL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 </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180215534"/>
                  </a:ext>
                </a:extLst>
              </a:tr>
              <a:tr h="420251">
                <a:tc>
                  <a:txBody>
                    <a:bodyPr/>
                    <a:lstStyle/>
                    <a:p>
                      <a:pPr>
                        <a:lnSpc>
                          <a:spcPct val="150000"/>
                        </a:lnSpc>
                        <a:spcAft>
                          <a:spcPts val="1000"/>
                        </a:spcAft>
                      </a:pPr>
                      <a:r>
                        <a:rPr lang="en-GB" sz="1200">
                          <a:effectLst/>
                        </a:rPr>
                        <a:t>M_Expiry</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date</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a:effectLst/>
                        </a:rPr>
                        <a:t>NOT NULL</a:t>
                      </a:r>
                      <a:endParaRPr lang="en-GB" sz="12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nSpc>
                          <a:spcPct val="150000"/>
                        </a:lnSpc>
                        <a:spcAft>
                          <a:spcPts val="1000"/>
                        </a:spcAft>
                      </a:pPr>
                      <a:r>
                        <a:rPr lang="en-GB" sz="1200" dirty="0">
                          <a:effectLst/>
                        </a:rPr>
                        <a:t> </a:t>
                      </a:r>
                      <a:endParaRPr lang="en-GB"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561905741"/>
                  </a:ext>
                </a:extLst>
              </a:tr>
            </a:tbl>
          </a:graphicData>
        </a:graphic>
      </p:graphicFrame>
      <p:sp>
        <p:nvSpPr>
          <p:cNvPr id="5" name="Rectangle 1">
            <a:extLst>
              <a:ext uri="{FF2B5EF4-FFF2-40B4-BE49-F238E27FC236}">
                <a16:creationId xmlns:a16="http://schemas.microsoft.com/office/drawing/2014/main" id="{EB2AA597-3290-4CC8-BC28-BE12A959A495}"/>
              </a:ext>
            </a:extLst>
          </p:cNvPr>
          <p:cNvSpPr>
            <a:spLocks noChangeArrowheads="1"/>
          </p:cNvSpPr>
          <p:nvPr/>
        </p:nvSpPr>
        <p:spPr bwMode="auto">
          <a:xfrm>
            <a:off x="636704" y="1877291"/>
            <a:ext cx="124925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b="1"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Borrower</a:t>
            </a:r>
            <a:endParaRPr kumimoji="0" lang="en-GB"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2811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BE0D-D7AD-4F4E-9F4B-3454DB5682A6}"/>
              </a:ext>
            </a:extLst>
          </p:cNvPr>
          <p:cNvSpPr>
            <a:spLocks noGrp="1"/>
          </p:cNvSpPr>
          <p:nvPr>
            <p:ph type="title"/>
          </p:nvPr>
        </p:nvSpPr>
        <p:spPr>
          <a:xfrm>
            <a:off x="-3140969" y="0"/>
            <a:ext cx="10353762" cy="1257300"/>
          </a:xfrm>
        </p:spPr>
        <p:txBody>
          <a:bodyPr/>
          <a:lstStyle/>
          <a:p>
            <a:r>
              <a:rPr lang="en-GB" dirty="0"/>
              <a:t>DB DIAGRAM</a:t>
            </a:r>
          </a:p>
        </p:txBody>
      </p:sp>
      <p:sp>
        <p:nvSpPr>
          <p:cNvPr id="3" name="Content Placeholder 2">
            <a:extLst>
              <a:ext uri="{FF2B5EF4-FFF2-40B4-BE49-F238E27FC236}">
                <a16:creationId xmlns:a16="http://schemas.microsoft.com/office/drawing/2014/main" id="{F37835F8-3E50-4BB3-9175-03C7C1A8A708}"/>
              </a:ext>
            </a:extLst>
          </p:cNvPr>
          <p:cNvSpPr>
            <a:spLocks noGrp="1"/>
          </p:cNvSpPr>
          <p:nvPr>
            <p:ph idx="1"/>
          </p:nvPr>
        </p:nvSpPr>
        <p:spPr>
          <a:xfrm>
            <a:off x="2437795" y="2981614"/>
            <a:ext cx="10353762" cy="3714749"/>
          </a:xfrm>
        </p:spPr>
        <p:txBody>
          <a:bodyPr/>
          <a:lstStyle/>
          <a:p>
            <a:endParaRPr lang="en-GB" dirty="0"/>
          </a:p>
        </p:txBody>
      </p:sp>
      <p:sp>
        <p:nvSpPr>
          <p:cNvPr id="4" name="Rectangle 2">
            <a:extLst>
              <a:ext uri="{FF2B5EF4-FFF2-40B4-BE49-F238E27FC236}">
                <a16:creationId xmlns:a16="http://schemas.microsoft.com/office/drawing/2014/main" id="{8EFF2C91-81AF-45A3-87D6-F850B6BB0ED1}"/>
              </a:ext>
            </a:extLst>
          </p:cNvPr>
          <p:cNvSpPr>
            <a:spLocks noChangeArrowheads="1"/>
          </p:cNvSpPr>
          <p:nvPr/>
        </p:nvSpPr>
        <p:spPr bwMode="auto">
          <a:xfrm>
            <a:off x="1524000" y="710620"/>
            <a:ext cx="634003" cy="84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304704"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GB" altLang="en-US" sz="1400" b="1" i="0" u="none" strike="noStrike" cap="none" normalizeH="0" baseline="0" dirty="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12289" name="Picture 192" descr="Diagram&#10;&#10;Description automatically generated">
            <a:extLst>
              <a:ext uri="{FF2B5EF4-FFF2-40B4-BE49-F238E27FC236}">
                <a16:creationId xmlns:a16="http://schemas.microsoft.com/office/drawing/2014/main" id="{F13F6554-955C-4EC7-AA4D-A88613F88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912" y="1081135"/>
            <a:ext cx="7676861" cy="54326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58AB8D8B-B728-40EC-9CD7-3EB30748C004}"/>
              </a:ext>
            </a:extLst>
          </p:cNvPr>
          <p:cNvSpPr>
            <a:spLocks noChangeArrowheads="1"/>
          </p:cNvSpPr>
          <p:nvPr/>
        </p:nvSpPr>
        <p:spPr bwMode="auto">
          <a:xfrm>
            <a:off x="1409700" y="62852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GB" altLang="en-US" sz="1200" b="1" i="0" u="sng" strike="noStrike" cap="none" normalizeH="0" baseline="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1102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C2C5E-676F-4691-9125-2E37628F9CC4}"/>
              </a:ext>
            </a:extLst>
          </p:cNvPr>
          <p:cNvSpPr>
            <a:spLocks noGrp="1"/>
          </p:cNvSpPr>
          <p:nvPr>
            <p:ph type="title"/>
          </p:nvPr>
        </p:nvSpPr>
        <p:spPr>
          <a:xfrm>
            <a:off x="541868" y="252201"/>
            <a:ext cx="5018645" cy="1850651"/>
          </a:xfrm>
        </p:spPr>
        <p:txBody>
          <a:bodyPr vert="horz" lIns="91440" tIns="45720" rIns="91440" bIns="45720" rtlCol="0" anchor="ctr">
            <a:normAutofit/>
          </a:bodyPr>
          <a:lstStyle/>
          <a:p>
            <a:pPr algn="l"/>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DATABASE CREATION</a:t>
            </a:r>
          </a:p>
        </p:txBody>
      </p:sp>
      <p:pic>
        <p:nvPicPr>
          <p:cNvPr id="1025" name="Picture 24" descr="A picture containing text&#10;&#10;Description automatically generated">
            <a:extLst>
              <a:ext uri="{FF2B5EF4-FFF2-40B4-BE49-F238E27FC236}">
                <a16:creationId xmlns:a16="http://schemas.microsoft.com/office/drawing/2014/main" id="{E514FA72-B284-4FF5-936B-C86C1A448A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868" y="2252360"/>
            <a:ext cx="10926860" cy="23134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86C67C1-6E0D-4AF0-A58A-1148A5BBB7A6}"/>
              </a:ext>
            </a:extLst>
          </p:cNvPr>
          <p:cNvSpPr>
            <a:spLocks noChangeArrowheads="1"/>
          </p:cNvSpPr>
          <p:nvPr/>
        </p:nvSpPr>
        <p:spPr bwMode="auto">
          <a:xfrm>
            <a:off x="541867" y="4355212"/>
            <a:ext cx="10310859" cy="18506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spcBef>
                <a:spcPct val="20000"/>
              </a:spcBef>
              <a:spcAft>
                <a:spcPts val="600"/>
              </a:spcAft>
              <a:buClr>
                <a:schemeClr val="tx2"/>
              </a:buClr>
              <a:buSzPct val="70000"/>
              <a:buFont typeface="Wingdings 2" charset="2"/>
              <a:buChar char="•"/>
              <a:tabLst/>
            </a:pPr>
            <a:r>
              <a:rPr kumimoji="0" lang="en-US" altLang="en-US"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this a database named Borrower is created and used to maintain library member information. </a:t>
            </a:r>
          </a:p>
        </p:txBody>
      </p:sp>
      <p:sp>
        <p:nvSpPr>
          <p:cNvPr id="4" name="Rectangle 2">
            <a:extLst>
              <a:ext uri="{FF2B5EF4-FFF2-40B4-BE49-F238E27FC236}">
                <a16:creationId xmlns:a16="http://schemas.microsoft.com/office/drawing/2014/main" id="{4B7EE463-1FCF-4C8C-B47A-6C507E80B594}"/>
              </a:ext>
            </a:extLst>
          </p:cNvPr>
          <p:cNvSpPr>
            <a:spLocks noChangeArrowheads="1"/>
          </p:cNvSpPr>
          <p:nvPr/>
        </p:nvSpPr>
        <p:spPr bwMode="auto">
          <a:xfrm>
            <a:off x="2715491" y="2355053"/>
            <a:ext cx="12992066"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GB"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DATABASE CREATION FOR BORROWER</a:t>
            </a:r>
            <a:endParaRPr kumimoji="0" lang="en-GB" altLang="en-US" sz="1600" b="0" i="0" u="none" strike="noStrike" cap="none" normalizeH="0" baseline="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97B76597-9B0B-46A5-BC36-BFBCEA8C457B}"/>
              </a:ext>
            </a:extLst>
          </p:cNvPr>
          <p:cNvSpPr>
            <a:spLocks noGrp="1"/>
          </p:cNvSpPr>
          <p:nvPr>
            <p:ph idx="1"/>
          </p:nvPr>
        </p:nvSpPr>
        <p:spPr>
          <a:xfrm>
            <a:off x="11342254" y="8595212"/>
            <a:ext cx="3440859" cy="45719"/>
          </a:xfrm>
        </p:spPr>
        <p:txBody>
          <a:bodyPr>
            <a:normAutofit fontScale="25000" lnSpcReduction="20000"/>
          </a:bodyPr>
          <a:lstStyle/>
          <a:p>
            <a:endParaRPr lang="en-GB" dirty="0"/>
          </a:p>
        </p:txBody>
      </p:sp>
    </p:spTree>
    <p:extLst>
      <p:ext uri="{BB962C8B-B14F-4D97-AF65-F5344CB8AC3E}">
        <p14:creationId xmlns:p14="http://schemas.microsoft.com/office/powerpoint/2010/main" val="2033511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541C8-382D-42CF-9DC1-9EF9963F8F1F}"/>
              </a:ext>
            </a:extLst>
          </p:cNvPr>
          <p:cNvSpPr>
            <a:spLocks noGrp="1"/>
          </p:cNvSpPr>
          <p:nvPr>
            <p:ph type="title"/>
          </p:nvPr>
        </p:nvSpPr>
        <p:spPr>
          <a:xfrm>
            <a:off x="919119" y="954156"/>
            <a:ext cx="10353762" cy="1257300"/>
          </a:xfrm>
        </p:spPr>
        <p:txBody>
          <a:bodyPr>
            <a:normAutofit/>
          </a:bodyPr>
          <a:lstStyle/>
          <a:p>
            <a:r>
              <a:rPr lang="en-US" sz="4900" dirty="0">
                <a:solidFill>
                  <a:srgbClr val="FFFF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577768C0-2B02-48B7-BAB0-67D5C78BAE26}"/>
              </a:ext>
            </a:extLst>
          </p:cNvPr>
          <p:cNvSpPr>
            <a:spLocks noGrp="1"/>
          </p:cNvSpPr>
          <p:nvPr>
            <p:ph idx="1"/>
          </p:nvPr>
        </p:nvSpPr>
        <p:spPr>
          <a:xfrm>
            <a:off x="1205342" y="2871580"/>
            <a:ext cx="10353762" cy="1819689"/>
          </a:xfrm>
        </p:spPr>
        <p:txBody>
          <a:bodyPr>
            <a:normAutofit/>
          </a:bodyPr>
          <a:lstStyle/>
          <a:p>
            <a:pPr algn="just"/>
            <a:r>
              <a:rPr lang="en-US" sz="2400" dirty="0">
                <a:latin typeface="Times New Roman" panose="02020603050405020304" pitchFamily="18" charset="0"/>
                <a:cs typeface="Times New Roman" panose="02020603050405020304" pitchFamily="18" charset="0"/>
              </a:rPr>
              <a:t>In our library system we have multiple tables that store information about books, borrowers, issue of books, publishers, library locations, staff, copy of books and authentication system information. </a:t>
            </a:r>
          </a:p>
        </p:txBody>
      </p:sp>
    </p:spTree>
    <p:extLst>
      <p:ext uri="{BB962C8B-B14F-4D97-AF65-F5344CB8AC3E}">
        <p14:creationId xmlns:p14="http://schemas.microsoft.com/office/powerpoint/2010/main" val="1536056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26" descr="Text&#10;&#10;Description automatically generated">
            <a:extLst>
              <a:ext uri="{FF2B5EF4-FFF2-40B4-BE49-F238E27FC236}">
                <a16:creationId xmlns:a16="http://schemas.microsoft.com/office/drawing/2014/main" id="{DF2DDE4D-E43D-48A1-AA8B-AE2C64057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78" y="775867"/>
            <a:ext cx="3375025" cy="45418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27">
            <a:extLst>
              <a:ext uri="{FF2B5EF4-FFF2-40B4-BE49-F238E27FC236}">
                <a16:creationId xmlns:a16="http://schemas.microsoft.com/office/drawing/2014/main" id="{A90401AF-4902-4E81-B6BA-A4D34A36A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843" y="2393346"/>
            <a:ext cx="7970982" cy="15980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28">
            <a:extLst>
              <a:ext uri="{FF2B5EF4-FFF2-40B4-BE49-F238E27FC236}">
                <a16:creationId xmlns:a16="http://schemas.microsoft.com/office/drawing/2014/main" id="{BAA29175-2E33-4F8B-B316-1F5E234A2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364" y="3666666"/>
            <a:ext cx="1349375" cy="1746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
            <a:extLst>
              <a:ext uri="{FF2B5EF4-FFF2-40B4-BE49-F238E27FC236}">
                <a16:creationId xmlns:a16="http://schemas.microsoft.com/office/drawing/2014/main" id="{7DD0AA4C-8144-4DD3-9D89-4B081CED580E}"/>
              </a:ext>
            </a:extLst>
          </p:cNvPr>
          <p:cNvSpPr>
            <a:spLocks noChangeArrowheads="1"/>
          </p:cNvSpPr>
          <p:nvPr/>
        </p:nvSpPr>
        <p:spPr bwMode="auto">
          <a:xfrm>
            <a:off x="4068843" y="337235"/>
            <a:ext cx="34202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TABLE CREATION FOR BORROWER</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Arial" panose="020B0604020202020204" pitchFamily="34" charset="0"/>
            </a:endParaRPr>
          </a:p>
        </p:txBody>
      </p:sp>
      <p:sp>
        <p:nvSpPr>
          <p:cNvPr id="8" name="Rectangle 11">
            <a:extLst>
              <a:ext uri="{FF2B5EF4-FFF2-40B4-BE49-F238E27FC236}">
                <a16:creationId xmlns:a16="http://schemas.microsoft.com/office/drawing/2014/main" id="{6C831BE7-ACB9-4CC9-A31B-3497344D0CDA}"/>
              </a:ext>
            </a:extLst>
          </p:cNvPr>
          <p:cNvSpPr>
            <a:spLocks noChangeArrowheads="1"/>
          </p:cNvSpPr>
          <p:nvPr/>
        </p:nvSpPr>
        <p:spPr bwMode="auto">
          <a:xfrm>
            <a:off x="4068843" y="972433"/>
            <a:ext cx="5897193"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Two tables have been created one is the Borrower where the borrowers details are stored &amp; the </a:t>
            </a:r>
            <a:r>
              <a:rPr kumimoji="0" lang="en-GB" altLang="en-US" sz="16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new_member</a:t>
            </a:r>
            <a:r>
              <a:rPr kumimoji="0" lang="en-GB"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where all the activities of the information is stored.</a:t>
            </a:r>
            <a:endParaRPr kumimoji="0" lang="en-GB"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Borrower Table </a:t>
            </a:r>
            <a:r>
              <a:rPr kumimoji="0" lang="en-GB"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Execution</a:t>
            </a:r>
            <a:endParaRPr kumimoji="0" lang="en-GB" altLang="en-US" sz="1600" b="0" i="0" u="none" strike="noStrike" cap="none" normalizeH="0" baseline="0" dirty="0">
              <a:ln>
                <a:noFill/>
              </a:ln>
              <a:solidFill>
                <a:schemeClr val="tx1"/>
              </a:solidFill>
              <a:effectLst/>
              <a:latin typeface="Arial" panose="020B0604020202020204" pitchFamily="34" charset="0"/>
            </a:endParaRPr>
          </a:p>
        </p:txBody>
      </p:sp>
      <p:sp>
        <p:nvSpPr>
          <p:cNvPr id="9" name="Rectangle 12">
            <a:extLst>
              <a:ext uri="{FF2B5EF4-FFF2-40B4-BE49-F238E27FC236}">
                <a16:creationId xmlns:a16="http://schemas.microsoft.com/office/drawing/2014/main" id="{4815DB04-9E51-4852-B4EC-54AD11980F12}"/>
              </a:ext>
            </a:extLst>
          </p:cNvPr>
          <p:cNvSpPr>
            <a:spLocks noChangeArrowheads="1"/>
          </p:cNvSpPr>
          <p:nvPr/>
        </p:nvSpPr>
        <p:spPr bwMode="auto">
          <a:xfrm>
            <a:off x="4054989" y="3108040"/>
            <a:ext cx="3943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New_member</a:t>
            </a: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Table Execution	</a:t>
            </a:r>
            <a:endParaRPr kumimoji="0" lang="en-GB"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5371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F47C998-D497-44F0-B550-375E4D6C6C09}"/>
              </a:ext>
            </a:extLst>
          </p:cNvPr>
          <p:cNvSpPr>
            <a:spLocks noChangeArrowheads="1"/>
          </p:cNvSpPr>
          <p:nvPr/>
        </p:nvSpPr>
        <p:spPr bwMode="auto">
          <a:xfrm>
            <a:off x="5193436" y="179684"/>
            <a:ext cx="321371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CONSTRAINTS FOR BORROWER TABLE</a:t>
            </a:r>
            <a:endParaRPr kumimoji="0" lang="en-GB"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pic>
        <p:nvPicPr>
          <p:cNvPr id="3073" name="Picture 29" descr="Text&#10;&#10;Description automatically generated">
            <a:extLst>
              <a:ext uri="{FF2B5EF4-FFF2-40B4-BE49-F238E27FC236}">
                <a16:creationId xmlns:a16="http://schemas.microsoft.com/office/drawing/2014/main" id="{4278BAFD-22AB-4DA3-97C1-82AA02AD7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807" y="1616278"/>
            <a:ext cx="6657123" cy="14555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D2D9B48F-722D-487F-A118-C762B7E48DA7}"/>
              </a:ext>
            </a:extLst>
          </p:cNvPr>
          <p:cNvSpPr>
            <a:spLocks noChangeArrowheads="1"/>
          </p:cNvSpPr>
          <p:nvPr/>
        </p:nvSpPr>
        <p:spPr bwMode="auto">
          <a:xfrm>
            <a:off x="648070" y="1143749"/>
            <a:ext cx="423464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Primary Key is the M_ID as it can be used to identify the borrower uniquely and shall be used as the primary key in the table. </a:t>
            </a:r>
            <a:endParaRPr kumimoji="0" lang="en-GB"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NIC is considered as a unique and identification of the borrower. </a:t>
            </a:r>
            <a:endParaRPr kumimoji="0" lang="en-GB"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email/phone address is also considered as unique as a borrower’s email/phone address cannot be the same of another borrower’s email/phone address.</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4388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AA7A501-44BE-49D4-A9CE-E88767461571}"/>
              </a:ext>
            </a:extLst>
          </p:cNvPr>
          <p:cNvSpPr>
            <a:spLocks noChangeArrowheads="1"/>
          </p:cNvSpPr>
          <p:nvPr/>
        </p:nvSpPr>
        <p:spPr bwMode="auto">
          <a:xfrm>
            <a:off x="1039905" y="845387"/>
            <a:ext cx="3470310" cy="10666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defTabSz="457200" fontAlgn="base">
              <a:spcBef>
                <a:spcPct val="0"/>
              </a:spcBef>
              <a:spcAft>
                <a:spcPts val="600"/>
              </a:spcAft>
              <a:buClrTx/>
              <a:buSzTx/>
              <a:tabLst/>
            </a:pPr>
            <a:r>
              <a:rPr kumimoji="0" lang="en-US" altLang="en-US" sz="2400" b="1" i="0" u="none" strike="noStrike" kern="1200"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SAMPLE RECORDS OF BORROWER</a:t>
            </a:r>
            <a:endParaRPr kumimoji="0" lang="en-US" altLang="en-US" sz="2400" b="0" i="0" u="none" strike="noStrike" kern="1200"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a:p>
            <a:pPr marL="0" marR="0" lvl="0" indent="0" defTabSz="457200" fontAlgn="base">
              <a:spcBef>
                <a:spcPct val="0"/>
              </a:spcBef>
              <a:spcAft>
                <a:spcPts val="600"/>
              </a:spcAft>
              <a:buClrTx/>
              <a:buSzTx/>
              <a:tabLst/>
            </a:pPr>
            <a:endParaRPr kumimoji="0" lang="en-US" altLang="en-US" sz="2400" b="0" i="0" u="none" strike="noStrike" kern="1200"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p:txBody>
      </p:sp>
      <p:sp>
        <p:nvSpPr>
          <p:cNvPr id="8" name="Rectangle 8">
            <a:extLst>
              <a:ext uri="{FF2B5EF4-FFF2-40B4-BE49-F238E27FC236}">
                <a16:creationId xmlns:a16="http://schemas.microsoft.com/office/drawing/2014/main" id="{41AA0E3C-80A5-4500-B7E7-A41C01636C06}"/>
              </a:ext>
            </a:extLst>
          </p:cNvPr>
          <p:cNvSpPr>
            <a:spLocks noChangeArrowheads="1"/>
          </p:cNvSpPr>
          <p:nvPr/>
        </p:nvSpPr>
        <p:spPr bwMode="auto">
          <a:xfrm>
            <a:off x="1039905" y="2147862"/>
            <a:ext cx="3405573" cy="3499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defTabSz="457200" fontAlgn="base">
              <a:spcBef>
                <a:spcPct val="20000"/>
              </a:spcBef>
              <a:spcAft>
                <a:spcPts val="600"/>
              </a:spcAft>
              <a:buClr>
                <a:schemeClr val="tx2"/>
              </a:buClr>
              <a:buSzPct val="70000"/>
              <a:buFont typeface="Wingdings 2" charset="2"/>
              <a:buNone/>
              <a:tabLst/>
            </a:pPr>
            <a:r>
              <a:rPr kumimoji="0" lang="en-US" altLang="en-US" sz="1600"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These are the sample data which has been inserted into the table 20 records in which only 15 have been inserted.</a:t>
            </a:r>
          </a:p>
        </p:txBody>
      </p:sp>
      <p:pic>
        <p:nvPicPr>
          <p:cNvPr id="4102" name="Picture 30" descr="Background pattern&#10;&#10;Description automatically generated">
            <a:extLst>
              <a:ext uri="{FF2B5EF4-FFF2-40B4-BE49-F238E27FC236}">
                <a16:creationId xmlns:a16="http://schemas.microsoft.com/office/drawing/2014/main" id="{CD1D0468-C49E-4DBF-A896-93AD72B166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7351" y="1562414"/>
            <a:ext cx="6161183" cy="374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490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E8A4839-CB45-4463-B57E-EED480C7D758}"/>
              </a:ext>
            </a:extLst>
          </p:cNvPr>
          <p:cNvSpPr>
            <a:spLocks noChangeArrowheads="1"/>
          </p:cNvSpPr>
          <p:nvPr/>
        </p:nvSpPr>
        <p:spPr bwMode="auto">
          <a:xfrm>
            <a:off x="3639127" y="387891"/>
            <a:ext cx="336278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Execution results</a:t>
            </a:r>
            <a:endParaRPr kumimoji="0" lang="en-GB"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5400" b="0" i="0" u="none" strike="noStrike" cap="none" normalizeH="0" baseline="0" dirty="0">
              <a:ln>
                <a:noFill/>
              </a:ln>
              <a:solidFill>
                <a:schemeClr val="tx1"/>
              </a:solidFill>
              <a:effectLst/>
              <a:latin typeface="Arial" panose="020B0604020202020204" pitchFamily="34" charset="0"/>
            </a:endParaRPr>
          </a:p>
        </p:txBody>
      </p:sp>
      <p:pic>
        <p:nvPicPr>
          <p:cNvPr id="5121" name="Picture 31" descr="Table&#10;&#10;Description automatically generated">
            <a:extLst>
              <a:ext uri="{FF2B5EF4-FFF2-40B4-BE49-F238E27FC236}">
                <a16:creationId xmlns:a16="http://schemas.microsoft.com/office/drawing/2014/main" id="{D6FF46AF-5E61-4E76-895B-C3867E8B1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08" y="1500908"/>
            <a:ext cx="10462994" cy="43272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76C4148-2DE6-4545-BED8-974912962FFF}"/>
              </a:ext>
            </a:extLst>
          </p:cNvPr>
          <p:cNvSpPr>
            <a:spLocks noChangeArrowheads="1"/>
          </p:cNvSpPr>
          <p:nvPr/>
        </p:nvSpPr>
        <p:spPr bwMode="auto">
          <a:xfrm>
            <a:off x="0" y="2827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628666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1F1024-3B31-46DA-873C-559A06DDAF02}"/>
              </a:ext>
            </a:extLst>
          </p:cNvPr>
          <p:cNvSpPr>
            <a:spLocks noChangeArrowheads="1"/>
          </p:cNvSpPr>
          <p:nvPr/>
        </p:nvSpPr>
        <p:spPr bwMode="auto">
          <a:xfrm>
            <a:off x="707900" y="643467"/>
            <a:ext cx="3946393" cy="19562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spcBef>
                <a:spcPct val="0"/>
              </a:spcBef>
              <a:spcAft>
                <a:spcPts val="600"/>
              </a:spcAft>
              <a:buClrTx/>
              <a:buSzTx/>
              <a:tabLst/>
            </a:pPr>
            <a:r>
              <a:rPr kumimoji="0" lang="en-US" altLang="en-US" sz="3600" b="1" i="0" u="none" strike="noStrike" kern="1200"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TRIGGERS FOR BORROWER</a:t>
            </a:r>
            <a:endParaRPr kumimoji="0" lang="en-US" altLang="en-US" sz="3600" b="0" i="0" u="none" strike="noStrike" kern="1200"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a:p>
            <a:pPr marL="0" marR="0" lvl="0" indent="0" defTabSz="457200" fontAlgn="base">
              <a:spcBef>
                <a:spcPct val="0"/>
              </a:spcBef>
              <a:spcAft>
                <a:spcPts val="600"/>
              </a:spcAft>
              <a:buClrTx/>
              <a:buSzTx/>
              <a:tabLst/>
            </a:pPr>
            <a:r>
              <a:rPr kumimoji="0" lang="en-US" altLang="en-US" sz="3600" b="0" i="0" u="sng" strike="noStrike" kern="1200"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INSERT TRIGGER</a:t>
            </a:r>
            <a:endParaRPr kumimoji="0" lang="en-US" altLang="en-US" sz="3600" b="0" i="0" u="none" strike="noStrike" kern="1200"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a:p>
            <a:pPr marL="0" marR="0" lvl="0" indent="0" defTabSz="457200" fontAlgn="base">
              <a:spcBef>
                <a:spcPct val="0"/>
              </a:spcBef>
              <a:spcAft>
                <a:spcPts val="600"/>
              </a:spcAft>
              <a:buClrTx/>
              <a:buSzTx/>
              <a:tabLst/>
            </a:pPr>
            <a:endParaRPr kumimoji="0" lang="en-US" altLang="en-US" sz="3600" b="0" i="0" u="none" strike="noStrike" kern="1200"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p:txBody>
      </p:sp>
      <p:sp>
        <p:nvSpPr>
          <p:cNvPr id="5" name="Rectangle 3">
            <a:extLst>
              <a:ext uri="{FF2B5EF4-FFF2-40B4-BE49-F238E27FC236}">
                <a16:creationId xmlns:a16="http://schemas.microsoft.com/office/drawing/2014/main" id="{9C391537-B005-4734-93F1-0953BF70B8C5}"/>
              </a:ext>
            </a:extLst>
          </p:cNvPr>
          <p:cNvSpPr>
            <a:spLocks noChangeArrowheads="1"/>
          </p:cNvSpPr>
          <p:nvPr/>
        </p:nvSpPr>
        <p:spPr bwMode="auto">
          <a:xfrm>
            <a:off x="5139768" y="643467"/>
            <a:ext cx="6430560" cy="19562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spcBef>
                <a:spcPct val="20000"/>
              </a:spcBef>
              <a:spcAft>
                <a:spcPts val="600"/>
              </a:spcAft>
              <a:buClr>
                <a:schemeClr val="tx2"/>
              </a:buClr>
              <a:buSzPct val="70000"/>
              <a:buFont typeface="Wingdings 2" charset="2"/>
              <a:buNone/>
              <a:tabLst/>
            </a:pP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trigger is created to trigger an event of which when a new member is being entered into the database the borrower table will be shown with the new entry along with another table showing that this person with the related M_ID has been entered into the database. </a:t>
            </a:r>
          </a:p>
        </p:txBody>
      </p:sp>
      <p:pic>
        <p:nvPicPr>
          <p:cNvPr id="6145" name="Picture 32" descr="Graphical user interface, text, application&#10;&#10;Description automatically generated">
            <a:extLst>
              <a:ext uri="{FF2B5EF4-FFF2-40B4-BE49-F238E27FC236}">
                <a16:creationId xmlns:a16="http://schemas.microsoft.com/office/drawing/2014/main" id="{D1DE8C99-7563-46C9-B812-7ECC62C860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8" y="3181378"/>
            <a:ext cx="10926860" cy="264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000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FA249DB-84B2-4DCC-B488-CC9AE592999F}"/>
              </a:ext>
            </a:extLst>
          </p:cNvPr>
          <p:cNvSpPr>
            <a:spLocks noChangeArrowheads="1"/>
          </p:cNvSpPr>
          <p:nvPr/>
        </p:nvSpPr>
        <p:spPr bwMode="auto">
          <a:xfrm>
            <a:off x="861791" y="835383"/>
            <a:ext cx="3382832" cy="34995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defTabSz="457200" fontAlgn="base">
              <a:spcBef>
                <a:spcPct val="0"/>
              </a:spcBef>
              <a:spcAft>
                <a:spcPts val="600"/>
              </a:spcAft>
              <a:buClrTx/>
              <a:buSzTx/>
              <a:tabLst/>
            </a:pPr>
            <a:r>
              <a:rPr kumimoji="0" lang="en-US" altLang="en-US" sz="4200"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imes New Roman" panose="02020603050405020304" pitchFamily="18" charset="0"/>
              </a:rPr>
              <a:t>Executed result</a:t>
            </a:r>
            <a:endParaRPr kumimoji="0" lang="en-US" altLang="en-US" sz="4200"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marL="0" marR="0" lvl="0" indent="0" defTabSz="457200" fontAlgn="base">
              <a:spcBef>
                <a:spcPct val="0"/>
              </a:spcBef>
              <a:spcAft>
                <a:spcPts val="600"/>
              </a:spcAft>
              <a:buClrTx/>
              <a:buSzTx/>
              <a:tabLst/>
            </a:pPr>
            <a:endParaRPr kumimoji="0" lang="en-US" altLang="en-US" sz="4200"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pic>
        <p:nvPicPr>
          <p:cNvPr id="7169" name="Picture 35" descr="Graphical user interface, application&#10;&#10;Description automatically generated">
            <a:extLst>
              <a:ext uri="{FF2B5EF4-FFF2-40B4-BE49-F238E27FC236}">
                <a16:creationId xmlns:a16="http://schemas.microsoft.com/office/drawing/2014/main" id="{D1404BF4-457F-4903-B747-7A4714A1DE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4315" y="2197213"/>
            <a:ext cx="6197668" cy="24635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568E55D-8320-4350-89EB-CB526F3C1661}"/>
              </a:ext>
            </a:extLst>
          </p:cNvPr>
          <p:cNvSpPr>
            <a:spLocks noChangeArrowheads="1"/>
          </p:cNvSpPr>
          <p:nvPr/>
        </p:nvSpPr>
        <p:spPr bwMode="auto">
          <a:xfrm>
            <a:off x="0" y="3070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407012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624F46-EF28-4B3C-9259-359643B7F72A}"/>
              </a:ext>
            </a:extLst>
          </p:cNvPr>
          <p:cNvSpPr>
            <a:spLocks noChangeArrowheads="1"/>
          </p:cNvSpPr>
          <p:nvPr/>
        </p:nvSpPr>
        <p:spPr bwMode="auto">
          <a:xfrm>
            <a:off x="398384" y="-428625"/>
            <a:ext cx="5056507" cy="2133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spcBef>
                <a:spcPct val="0"/>
              </a:spcBef>
              <a:spcAft>
                <a:spcPts val="600"/>
              </a:spcAft>
              <a:buClrTx/>
              <a:buSzTx/>
              <a:tabLst/>
            </a:pPr>
            <a:r>
              <a:rPr kumimoji="0" lang="en-US" altLang="en-US" sz="3600" b="0" i="0" u="sng"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imes New Roman" panose="02020603050405020304" pitchFamily="18" charset="0"/>
              </a:rPr>
              <a:t>DELETE TRIGGER</a:t>
            </a:r>
            <a:endParaRPr kumimoji="0" lang="en-US" altLang="en-US" sz="3600"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pic>
        <p:nvPicPr>
          <p:cNvPr id="8194" name="Picture 33">
            <a:extLst>
              <a:ext uri="{FF2B5EF4-FFF2-40B4-BE49-F238E27FC236}">
                <a16:creationId xmlns:a16="http://schemas.microsoft.com/office/drawing/2014/main" id="{45B8239F-13EA-4916-9EBE-40F1261FE4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7519" y="1240212"/>
            <a:ext cx="8982681" cy="1976063"/>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36" descr="Graphical user interface&#10;&#10;Description automatically generated">
            <a:extLst>
              <a:ext uri="{FF2B5EF4-FFF2-40B4-BE49-F238E27FC236}">
                <a16:creationId xmlns:a16="http://schemas.microsoft.com/office/drawing/2014/main" id="{B6AB76C2-35A5-43CB-BEB2-79D7EBFE92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1986" y="3611938"/>
            <a:ext cx="6286160" cy="23573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38FF1E-4E4A-42F2-AE4C-FF94A5D35B56}"/>
              </a:ext>
            </a:extLst>
          </p:cNvPr>
          <p:cNvSpPr>
            <a:spLocks noChangeArrowheads="1"/>
          </p:cNvSpPr>
          <p:nvPr/>
        </p:nvSpPr>
        <p:spPr bwMode="auto">
          <a:xfrm>
            <a:off x="237519" y="3484188"/>
            <a:ext cx="4926948" cy="2133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lnSpc>
                <a:spcPct val="90000"/>
              </a:lnSpc>
              <a:spcBef>
                <a:spcPct val="20000"/>
              </a:spcBef>
              <a:spcAft>
                <a:spcPts val="600"/>
              </a:spcAft>
              <a:buClr>
                <a:schemeClr val="tx2"/>
              </a:buClr>
              <a:buSzPct val="70000"/>
              <a:buFont typeface="Wingdings 2" charset="2"/>
              <a:buNone/>
              <a:tabLst/>
            </a:pPr>
            <a:r>
              <a:rPr kumimoji="0" lang="en-US" altLang="en-US"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trigger is created to trigger an event of which when a  member is being deleted from the database the borrower table will be shown  along with another table showing that this person with the related M_ID has been removed from the database. As shown below:</a:t>
            </a:r>
          </a:p>
          <a:p>
            <a:pPr marL="0" marR="0" lvl="0" indent="0" defTabSz="457200" fontAlgn="base">
              <a:lnSpc>
                <a:spcPct val="90000"/>
              </a:lnSpc>
              <a:spcBef>
                <a:spcPct val="20000"/>
              </a:spcBef>
              <a:spcAft>
                <a:spcPts val="600"/>
              </a:spcAft>
              <a:buClr>
                <a:schemeClr val="tx2"/>
              </a:buClr>
              <a:buSzPct val="70000"/>
              <a:buFont typeface="Wingdings 2" charset="2"/>
              <a:buNone/>
              <a:tabLst/>
            </a:pPr>
            <a:r>
              <a:rPr kumimoji="0" lang="en-US" altLang="en-US"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Executed Result</a:t>
            </a:r>
          </a:p>
          <a:p>
            <a:pPr marL="0" marR="0" lvl="0" indent="0" defTabSz="457200" fontAlgn="base">
              <a:lnSpc>
                <a:spcPct val="90000"/>
              </a:lnSpc>
              <a:spcBef>
                <a:spcPct val="20000"/>
              </a:spcBef>
              <a:spcAft>
                <a:spcPts val="600"/>
              </a:spcAft>
              <a:buClr>
                <a:schemeClr val="tx2"/>
              </a:buClr>
              <a:buSzPct val="70000"/>
              <a:buFont typeface="Wingdings 2" charset="2"/>
              <a:buNone/>
              <a:tabLst/>
            </a:pPr>
            <a:endParaRPr kumimoji="0" lang="en-US" altLang="en-US"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6" name="Rectangle 5">
            <a:extLst>
              <a:ext uri="{FF2B5EF4-FFF2-40B4-BE49-F238E27FC236}">
                <a16:creationId xmlns:a16="http://schemas.microsoft.com/office/drawing/2014/main" id="{6A39F334-DCA7-4194-8269-51B79E198BFB}"/>
              </a:ext>
            </a:extLst>
          </p:cNvPr>
          <p:cNvSpPr>
            <a:spLocks noChangeArrowheads="1"/>
          </p:cNvSpPr>
          <p:nvPr/>
        </p:nvSpPr>
        <p:spPr bwMode="auto">
          <a:xfrm>
            <a:off x="0" y="5273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1408927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4" descr="A picture containing graphical user interface&#10;&#10;Description automatically generated">
            <a:extLst>
              <a:ext uri="{FF2B5EF4-FFF2-40B4-BE49-F238E27FC236}">
                <a16:creationId xmlns:a16="http://schemas.microsoft.com/office/drawing/2014/main" id="{FFE481A5-82C7-457A-9E70-4A554EBA1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797956"/>
            <a:ext cx="7353300" cy="2647711"/>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37" descr="Graphical user interface, application&#10;&#10;Description automatically generated">
            <a:extLst>
              <a:ext uri="{FF2B5EF4-FFF2-40B4-BE49-F238E27FC236}">
                <a16:creationId xmlns:a16="http://schemas.microsoft.com/office/drawing/2014/main" id="{F2DEC50E-456C-4BC5-8B5E-5753F0276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25" y="3610093"/>
            <a:ext cx="6203758" cy="2834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0BC6CBC-F81F-4ED7-95E8-87E7B2FE1D60}"/>
              </a:ext>
            </a:extLst>
          </p:cNvPr>
          <p:cNvSpPr>
            <a:spLocks noChangeArrowheads="1"/>
          </p:cNvSpPr>
          <p:nvPr/>
        </p:nvSpPr>
        <p:spPr bwMode="auto">
          <a:xfrm>
            <a:off x="276225" y="268844"/>
            <a:ext cx="234904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4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UPDATE TRIGGER</a:t>
            </a:r>
            <a:endParaRPr kumimoji="0" lang="en-GB"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8C9A21F-B1FA-4E84-9632-DEB649FBF8D6}"/>
              </a:ext>
            </a:extLst>
          </p:cNvPr>
          <p:cNvSpPr>
            <a:spLocks noChangeArrowheads="1"/>
          </p:cNvSpPr>
          <p:nvPr/>
        </p:nvSpPr>
        <p:spPr bwMode="auto">
          <a:xfrm>
            <a:off x="142875" y="3610093"/>
            <a:ext cx="554355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trigger is created to trigger an event of which when a member’s details is being updated from the database the borrower table will be shown with the newly updated entry along with another table showing that this person with the related M_ID’s details had been updated from the database. As shown below:   </a:t>
            </a: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Executed result</a:t>
            </a: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96BB077F-F51F-469D-AB6D-54F964170AB9}"/>
              </a:ext>
            </a:extLst>
          </p:cNvPr>
          <p:cNvSpPr>
            <a:spLocks noChangeArrowheads="1"/>
          </p:cNvSpPr>
          <p:nvPr/>
        </p:nvSpPr>
        <p:spPr bwMode="auto">
          <a:xfrm>
            <a:off x="0" y="5867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636545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DB66FD-3524-44C8-B3A1-64C41B074F91}"/>
              </a:ext>
            </a:extLst>
          </p:cNvPr>
          <p:cNvSpPr>
            <a:spLocks noChangeArrowheads="1"/>
          </p:cNvSpPr>
          <p:nvPr/>
        </p:nvSpPr>
        <p:spPr bwMode="auto">
          <a:xfrm>
            <a:off x="479300" y="498040"/>
            <a:ext cx="3946393" cy="19562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lnSpc>
                <a:spcPct val="90000"/>
              </a:lnSpc>
              <a:spcBef>
                <a:spcPct val="0"/>
              </a:spcBef>
              <a:spcAft>
                <a:spcPts val="600"/>
              </a:spcAft>
              <a:buClrTx/>
              <a:buSzTx/>
              <a:tabLst/>
            </a:pPr>
            <a:r>
              <a:rPr kumimoji="0" lang="en-US" altLang="en-US" sz="2800"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imes New Roman" panose="02020603050405020304" pitchFamily="18" charset="0"/>
              </a:rPr>
              <a:t>VEIW TO GET MEMBER LOCATION DETAILS</a:t>
            </a:r>
            <a:endParaRPr kumimoji="0" lang="en-US" altLang="en-US" sz="2800"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marL="0" marR="0" lvl="0" indent="0" defTabSz="457200" fontAlgn="base">
              <a:lnSpc>
                <a:spcPct val="90000"/>
              </a:lnSpc>
              <a:spcBef>
                <a:spcPct val="0"/>
              </a:spcBef>
              <a:spcAft>
                <a:spcPts val="600"/>
              </a:spcAft>
              <a:buClrTx/>
              <a:buSzTx/>
              <a:tabLst/>
            </a:pPr>
            <a:endParaRPr kumimoji="0" lang="en-US" altLang="en-US" sz="2800"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5" name="Rectangle 4">
            <a:extLst>
              <a:ext uri="{FF2B5EF4-FFF2-40B4-BE49-F238E27FC236}">
                <a16:creationId xmlns:a16="http://schemas.microsoft.com/office/drawing/2014/main" id="{52A38930-CD99-4505-81EC-8A69CF068151}"/>
              </a:ext>
            </a:extLst>
          </p:cNvPr>
          <p:cNvSpPr>
            <a:spLocks noChangeArrowheads="1"/>
          </p:cNvSpPr>
          <p:nvPr/>
        </p:nvSpPr>
        <p:spPr bwMode="auto">
          <a:xfrm>
            <a:off x="5139768" y="643467"/>
            <a:ext cx="6430560" cy="19562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457200" eaLnBrk="1" fontAlgn="base" hangingPunct="1">
              <a:spcBef>
                <a:spcPct val="20000"/>
              </a:spcBef>
              <a:spcAft>
                <a:spcPts val="600"/>
              </a:spcAft>
              <a:buClr>
                <a:schemeClr val="tx2"/>
              </a:buClr>
              <a:buSzPct val="70000"/>
              <a:buFont typeface="Wingdings 2" charset="2"/>
              <a:buChar char="•"/>
              <a:tabLst/>
            </a:pPr>
            <a:r>
              <a:rPr kumimoji="0" lang="en-US" altLang="en-US"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This view is created in-order to get all members location details which includes his/her Membership ID, District and the City.</a:t>
            </a:r>
          </a:p>
          <a:p>
            <a:pPr marL="0" marR="0" lvl="0" indent="0" defTabSz="457200" eaLnBrk="1" fontAlgn="base" hangingPunct="1">
              <a:spcBef>
                <a:spcPct val="20000"/>
              </a:spcBef>
              <a:spcAft>
                <a:spcPts val="600"/>
              </a:spcAft>
              <a:buClr>
                <a:schemeClr val="tx2"/>
              </a:buClr>
              <a:buSzPct val="70000"/>
              <a:buFont typeface="Wingdings 2" charset="2"/>
              <a:buChar char="•"/>
              <a:tabLst/>
            </a:pPr>
            <a:r>
              <a:rPr kumimoji="0" lang="en-US" altLang="en-US"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Execution result</a:t>
            </a:r>
          </a:p>
          <a:p>
            <a:pPr marL="0" marR="0" lvl="0" indent="0" defTabSz="457200" eaLnBrk="1" fontAlgn="base" hangingPunct="1">
              <a:spcBef>
                <a:spcPct val="20000"/>
              </a:spcBef>
              <a:spcAft>
                <a:spcPts val="600"/>
              </a:spcAft>
              <a:buClr>
                <a:schemeClr val="tx2"/>
              </a:buClr>
              <a:buSzPct val="70000"/>
              <a:buFont typeface="Wingdings 2" charset="2"/>
              <a:buNone/>
              <a:tabLst/>
            </a:pPr>
            <a:endParaRPr kumimoji="0" lang="en-US" altLang="en-US"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ndParaRPr>
          </a:p>
        </p:txBody>
      </p:sp>
      <p:pic>
        <p:nvPicPr>
          <p:cNvPr id="13313" name="Picture 133" descr="Graphical user interface, application&#10;&#10;Description automatically generated">
            <a:extLst>
              <a:ext uri="{FF2B5EF4-FFF2-40B4-BE49-F238E27FC236}">
                <a16:creationId xmlns:a16="http://schemas.microsoft.com/office/drawing/2014/main" id="{AF7F3C78-1602-46CC-BE79-DCBDECD24A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7930" y="2034492"/>
            <a:ext cx="3904397" cy="402565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132" descr="Text&#10;&#10;Description automatically generated">
            <a:extLst>
              <a:ext uri="{FF2B5EF4-FFF2-40B4-BE49-F238E27FC236}">
                <a16:creationId xmlns:a16="http://schemas.microsoft.com/office/drawing/2014/main" id="{9B918D1E-E719-45E5-B627-C42DB2568F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9300" y="2445748"/>
            <a:ext cx="5781259" cy="31077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ED0338D-2B1F-4B13-93DF-1AB14402FE72}"/>
              </a:ext>
            </a:extLst>
          </p:cNvPr>
          <p:cNvSpPr>
            <a:spLocks noChangeArrowheads="1"/>
          </p:cNvSpPr>
          <p:nvPr/>
        </p:nvSpPr>
        <p:spPr bwMode="auto">
          <a:xfrm>
            <a:off x="0" y="69103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090802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34" descr="Graphical user interface, text, application&#10;&#10;Description automatically generated">
            <a:extLst>
              <a:ext uri="{FF2B5EF4-FFF2-40B4-BE49-F238E27FC236}">
                <a16:creationId xmlns:a16="http://schemas.microsoft.com/office/drawing/2014/main" id="{4415A698-6444-480D-8841-51EE21714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151858"/>
            <a:ext cx="5913438" cy="2865438"/>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35" descr="Table&#10;&#10;Description automatically generated">
            <a:extLst>
              <a:ext uri="{FF2B5EF4-FFF2-40B4-BE49-F238E27FC236}">
                <a16:creationId xmlns:a16="http://schemas.microsoft.com/office/drawing/2014/main" id="{9B049B95-5FF5-4FE2-A3A1-76B5D3A65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275" y="863602"/>
            <a:ext cx="4435475" cy="2720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C15F6CB-2E1F-48C4-A396-CFDB52F05061}"/>
              </a:ext>
            </a:extLst>
          </p:cNvPr>
          <p:cNvSpPr>
            <a:spLocks noChangeArrowheads="1"/>
          </p:cNvSpPr>
          <p:nvPr/>
        </p:nvSpPr>
        <p:spPr bwMode="auto">
          <a:xfrm>
            <a:off x="984250" y="735016"/>
            <a:ext cx="50101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VEIW TO FIND OUT THE MEMBERS WHO BORROWED BOOKS</a:t>
            </a: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4985EE85-2B5F-4EEF-B42F-363E6D13E6A8}"/>
              </a:ext>
            </a:extLst>
          </p:cNvPr>
          <p:cNvSpPr>
            <a:spLocks noChangeArrowheads="1"/>
          </p:cNvSpPr>
          <p:nvPr/>
        </p:nvSpPr>
        <p:spPr bwMode="auto">
          <a:xfrm>
            <a:off x="6400800" y="3936934"/>
            <a:ext cx="5913438"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This view is created to find out which borrowers has borrowed books from the issue info table by doing this we get the borrowers member id first name and the ISBN of the book he/she borrowed.</a:t>
            </a:r>
            <a:endParaRPr kumimoji="0" lang="en-GB"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The Execution result is given below:</a:t>
            </a:r>
            <a:endParaRPr kumimoji="0" lang="en-GB"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1565FD23-57E3-41BD-8414-305F5133BFE4}"/>
              </a:ext>
            </a:extLst>
          </p:cNvPr>
          <p:cNvSpPr>
            <a:spLocks noChangeArrowheads="1"/>
          </p:cNvSpPr>
          <p:nvPr/>
        </p:nvSpPr>
        <p:spPr bwMode="auto">
          <a:xfrm>
            <a:off x="1257300" y="6434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31304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2" name="Rectangle 14">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141BE9C9-03B2-48CE-A51E-168C0E98C613}"/>
              </a:ext>
            </a:extLst>
          </p:cNvPr>
          <p:cNvSpPr txBox="1"/>
          <p:nvPr/>
        </p:nvSpPr>
        <p:spPr>
          <a:xfrm>
            <a:off x="1316965" y="1673524"/>
            <a:ext cx="3485073" cy="2420504"/>
          </a:xfrm>
          <a:prstGeom prst="rect">
            <a:avLst/>
          </a:prstGeom>
        </p:spPr>
        <p:txBody>
          <a:bodyPr vert="horz" lIns="91440" tIns="45720" rIns="91440" bIns="45720" rtlCol="0" anchor="b">
            <a:normAutofit/>
          </a:bodyPr>
          <a:lstStyle/>
          <a:p>
            <a:pPr defTabSz="457200">
              <a:spcBef>
                <a:spcPct val="0"/>
              </a:spcBef>
              <a:spcAft>
                <a:spcPts val="600"/>
              </a:spcAft>
            </a:pPr>
            <a:r>
              <a:rPr lang="en-US" sz="4000" dirty="0">
                <a:ln>
                  <a:solidFill>
                    <a:schemeClr val="bg1">
                      <a:lumMod val="75000"/>
                      <a:lumOff val="25000"/>
                      <a:alpha val="10000"/>
                    </a:schemeClr>
                  </a:solidFill>
                </a:ln>
                <a:solidFill>
                  <a:schemeClr val="accent6">
                    <a:lumMod val="60000"/>
                    <a:lumOff val="40000"/>
                  </a:schemeClr>
                </a:solidFill>
                <a:effectLst>
                  <a:outerShdw blurRad="9525" dist="25400" dir="14640000" algn="tl" rotWithShape="0">
                    <a:schemeClr val="bg1">
                      <a:alpha val="30000"/>
                    </a:schemeClr>
                  </a:outerShdw>
                </a:effectLst>
                <a:latin typeface="+mj-lt"/>
                <a:ea typeface="+mj-ea"/>
                <a:cs typeface="Times New Roman" panose="02020603050405020304" pitchFamily="18" charset="0"/>
              </a:rPr>
              <a:t>EER DIAGRAM</a:t>
            </a:r>
            <a:endParaRPr lang="en-US" sz="4000" dirty="0">
              <a:ln>
                <a:solidFill>
                  <a:schemeClr val="bg1">
                    <a:lumMod val="75000"/>
                    <a:lumOff val="25000"/>
                    <a:alpha val="10000"/>
                  </a:schemeClr>
                </a:solidFill>
              </a:ln>
              <a:solidFill>
                <a:schemeClr val="accent6">
                  <a:lumMod val="60000"/>
                  <a:lumOff val="40000"/>
                </a:schemeClr>
              </a:solidFill>
              <a:effectLst>
                <a:outerShdw blurRad="9525" dist="25400" dir="14640000" algn="tl" rotWithShape="0">
                  <a:schemeClr val="bg1">
                    <a:alpha val="30000"/>
                  </a:schemeClr>
                </a:outerShdw>
              </a:effectLst>
              <a:latin typeface="+mj-lt"/>
              <a:ea typeface="+mj-ea"/>
            </a:endParaRPr>
          </a:p>
        </p:txBody>
      </p:sp>
      <p:pic>
        <p:nvPicPr>
          <p:cNvPr id="3" name="Picture 2">
            <a:extLst>
              <a:ext uri="{FF2B5EF4-FFF2-40B4-BE49-F238E27FC236}">
                <a16:creationId xmlns:a16="http://schemas.microsoft.com/office/drawing/2014/main" id="{EBD76E71-66F8-45D2-8678-F901E5987B64}"/>
              </a:ext>
            </a:extLst>
          </p:cNvPr>
          <p:cNvPicPr/>
          <p:nvPr/>
        </p:nvPicPr>
        <p:blipFill>
          <a:blip r:embed="rId3">
            <a:extLst>
              <a:ext uri="{28A0092B-C50C-407E-A947-70E740481C1C}">
                <a14:useLocalDpi xmlns:a14="http://schemas.microsoft.com/office/drawing/2010/main" val="0"/>
              </a:ext>
            </a:extLst>
          </a:blip>
          <a:stretch>
            <a:fillRect/>
          </a:stretch>
        </p:blipFill>
        <p:spPr>
          <a:xfrm>
            <a:off x="5261318" y="211015"/>
            <a:ext cx="6696220" cy="6400800"/>
          </a:xfrm>
          <a:prstGeom prst="rect">
            <a:avLst/>
          </a:prstGeom>
        </p:spPr>
      </p:pic>
    </p:spTree>
    <p:extLst>
      <p:ext uri="{BB962C8B-B14F-4D97-AF65-F5344CB8AC3E}">
        <p14:creationId xmlns:p14="http://schemas.microsoft.com/office/powerpoint/2010/main" val="805441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40" descr="Graphical user interface, text, application, email&#10;&#10;Description automatically generated">
            <a:extLst>
              <a:ext uri="{FF2B5EF4-FFF2-40B4-BE49-F238E27FC236}">
                <a16:creationId xmlns:a16="http://schemas.microsoft.com/office/drawing/2014/main" id="{0B5C1BE7-72D3-4618-977F-978B09E2F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32" y="2488467"/>
            <a:ext cx="6134100" cy="3063875"/>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141">
            <a:extLst>
              <a:ext uri="{FF2B5EF4-FFF2-40B4-BE49-F238E27FC236}">
                <a16:creationId xmlns:a16="http://schemas.microsoft.com/office/drawing/2014/main" id="{88290E01-4D52-49AA-A94C-4CB47B45D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199" y="1119232"/>
            <a:ext cx="4556125" cy="1997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F2577C5-8D1E-4278-A57C-9FA249024834}"/>
              </a:ext>
            </a:extLst>
          </p:cNvPr>
          <p:cNvSpPr>
            <a:spLocks noChangeArrowheads="1"/>
          </p:cNvSpPr>
          <p:nvPr/>
        </p:nvSpPr>
        <p:spPr bwMode="auto">
          <a:xfrm>
            <a:off x="513332" y="624702"/>
            <a:ext cx="4648200"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USER DEFINED FUNCTIONS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FUNCTION TO FIND OUT THE COUNT OF MEMBERS IN A DISRTICT </a:t>
            </a: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58A2E9E-DBB4-4515-988C-085B10B48E9A}"/>
              </a:ext>
            </a:extLst>
          </p:cNvPr>
          <p:cNvSpPr>
            <a:spLocks noChangeArrowheads="1"/>
          </p:cNvSpPr>
          <p:nvPr/>
        </p:nvSpPr>
        <p:spPr bwMode="auto">
          <a:xfrm>
            <a:off x="7196199" y="3429000"/>
            <a:ext cx="3886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By using this function, we can find out the count of members who comes from a particular district a value needs to be passed either its COLOMBO, GALLE OR JAFFNA. Then the count will be displayed accordingly.</a:t>
            </a: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Execution are as follows</a:t>
            </a: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42F2D07F-7A1F-4240-BBEA-0CDF9CF8C31A}"/>
              </a:ext>
            </a:extLst>
          </p:cNvPr>
          <p:cNvSpPr>
            <a:spLocks noChangeArrowheads="1"/>
          </p:cNvSpPr>
          <p:nvPr/>
        </p:nvSpPr>
        <p:spPr bwMode="auto">
          <a:xfrm>
            <a:off x="0" y="5975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1615994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142" descr="Graphical user interface, text, application&#10;&#10;Description automatically generated">
            <a:extLst>
              <a:ext uri="{FF2B5EF4-FFF2-40B4-BE49-F238E27FC236}">
                <a16:creationId xmlns:a16="http://schemas.microsoft.com/office/drawing/2014/main" id="{B599D1AB-5440-4627-9430-CA0662D0A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6" y="1234596"/>
            <a:ext cx="4968875" cy="420687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143" descr="Graphical user interface, application&#10;&#10;Description automatically generated">
            <a:extLst>
              <a:ext uri="{FF2B5EF4-FFF2-40B4-BE49-F238E27FC236}">
                <a16:creationId xmlns:a16="http://schemas.microsoft.com/office/drawing/2014/main" id="{F7330E83-5280-4D48-98D4-DE4D7F949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982" y="3429000"/>
            <a:ext cx="2941638"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44" descr="Graphical user interface, text, application&#10;&#10;Description automatically generated">
            <a:extLst>
              <a:ext uri="{FF2B5EF4-FFF2-40B4-BE49-F238E27FC236}">
                <a16:creationId xmlns:a16="http://schemas.microsoft.com/office/drawing/2014/main" id="{FE8452D8-87C0-4CAF-85A7-7586D5AAA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493" y="3429000"/>
            <a:ext cx="2720975" cy="13315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3DFA0FB6-FE11-4FE9-8823-6E2060B078FD}"/>
              </a:ext>
            </a:extLst>
          </p:cNvPr>
          <p:cNvSpPr>
            <a:spLocks noChangeArrowheads="1"/>
          </p:cNvSpPr>
          <p:nvPr/>
        </p:nvSpPr>
        <p:spPr bwMode="auto">
          <a:xfrm>
            <a:off x="240146" y="356391"/>
            <a:ext cx="769005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FUNCTION TO CHECK WETHER A PERSON HAS A CITY OR NOT</a:t>
            </a:r>
            <a:endParaRPr kumimoji="0" lang="en-GB"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B5DBFE71-CDD6-462E-AF13-0FE3BDF666AA}"/>
              </a:ext>
            </a:extLst>
          </p:cNvPr>
          <p:cNvSpPr>
            <a:spLocks noChangeArrowheads="1"/>
          </p:cNvSpPr>
          <p:nvPr/>
        </p:nvSpPr>
        <p:spPr bwMode="auto">
          <a:xfrm>
            <a:off x="5546580" y="1633499"/>
            <a:ext cx="60960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6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By using this function we can find out the </a:t>
            </a:r>
            <a:r>
              <a:rPr kumimoji="0" lang="en-GB" altLang="en-US" sz="1600" b="0" i="0" u="none" strike="noStrike" cap="none" normalizeH="0" baseline="0" dirty="0" err="1">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wether</a:t>
            </a:r>
            <a:r>
              <a:rPr kumimoji="0" lang="en-GB" altLang="en-US" sz="16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 given members city is given or NULL this can be simply done by passing the members Membership ID into the statement and if its Null its YES and if its NOT NULL then NO.</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6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Execution are as follows.</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7B839EF0-182A-456F-A012-B32696F64872}"/>
              </a:ext>
            </a:extLst>
          </p:cNvPr>
          <p:cNvSpPr>
            <a:spLocks noChangeArrowheads="1"/>
          </p:cNvSpPr>
          <p:nvPr/>
        </p:nvSpPr>
        <p:spPr bwMode="auto">
          <a:xfrm>
            <a:off x="0" y="7673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788405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5" name="Picture 145" descr="Graphical user interface, text, application, email&#10;&#10;Description automatically generated">
            <a:extLst>
              <a:ext uri="{FF2B5EF4-FFF2-40B4-BE49-F238E27FC236}">
                <a16:creationId xmlns:a16="http://schemas.microsoft.com/office/drawing/2014/main" id="{99E0338F-D5D3-4B92-8240-52FBC2C43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1701728"/>
            <a:ext cx="5730875" cy="262096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146" descr="Graphical user interface, text, application&#10;&#10;Description automatically generated">
            <a:extLst>
              <a:ext uri="{FF2B5EF4-FFF2-40B4-BE49-F238E27FC236}">
                <a16:creationId xmlns:a16="http://schemas.microsoft.com/office/drawing/2014/main" id="{8BA7293B-3F1D-43C1-B15B-D5601BC0E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723" y="3429000"/>
            <a:ext cx="4838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65ED2F4A-8F0A-4837-AF70-719A83BF42BC}"/>
              </a:ext>
            </a:extLst>
          </p:cNvPr>
          <p:cNvSpPr>
            <a:spLocks noChangeArrowheads="1"/>
          </p:cNvSpPr>
          <p:nvPr/>
        </p:nvSpPr>
        <p:spPr bwMode="auto">
          <a:xfrm>
            <a:off x="193963" y="299063"/>
            <a:ext cx="12334876" cy="108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STORED PROCEDURES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PROCEDURE TO GET MEMBERSHIP INFORMATION DETAILS</a:t>
            </a: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6EF8A4B7-5BD1-407F-9727-C58721361A57}"/>
              </a:ext>
            </a:extLst>
          </p:cNvPr>
          <p:cNvSpPr>
            <a:spLocks noChangeArrowheads="1"/>
          </p:cNvSpPr>
          <p:nvPr/>
        </p:nvSpPr>
        <p:spPr bwMode="auto">
          <a:xfrm>
            <a:off x="6337732" y="1677668"/>
            <a:ext cx="495069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We can use this procedure to input a members ID and get his/her membership details as it showcase the members joined date and membership expiry date.</a:t>
            </a: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Execution details are as follows:</a:t>
            </a:r>
            <a:endParaRPr kumimoji="0" lang="en-GB"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0">
            <a:extLst>
              <a:ext uri="{FF2B5EF4-FFF2-40B4-BE49-F238E27FC236}">
                <a16:creationId xmlns:a16="http://schemas.microsoft.com/office/drawing/2014/main" id="{4B64FD6E-D745-4A66-9D51-7EB427A39ACD}"/>
              </a:ext>
            </a:extLst>
          </p:cNvPr>
          <p:cNvSpPr>
            <a:spLocks noChangeArrowheads="1"/>
          </p:cNvSpPr>
          <p:nvPr/>
        </p:nvSpPr>
        <p:spPr bwMode="auto">
          <a:xfrm>
            <a:off x="0" y="5249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3366733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47" descr="Graphical user interface, text, application, email&#10;&#10;Description automatically generated">
            <a:extLst>
              <a:ext uri="{FF2B5EF4-FFF2-40B4-BE49-F238E27FC236}">
                <a16:creationId xmlns:a16="http://schemas.microsoft.com/office/drawing/2014/main" id="{4B506A76-1F7D-4C55-B505-43451CA91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38" y="1529179"/>
            <a:ext cx="6035675"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148" descr="Graphical user interface, text, application&#10;&#10;Description automatically generated">
            <a:extLst>
              <a:ext uri="{FF2B5EF4-FFF2-40B4-BE49-F238E27FC236}">
                <a16:creationId xmlns:a16="http://schemas.microsoft.com/office/drawing/2014/main" id="{451025DC-C7BF-4395-B964-13476230D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762" y="3783367"/>
            <a:ext cx="5486400" cy="23161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AAF3FE-EE98-4E42-AA97-A6DE3ACF2F8F}"/>
              </a:ext>
            </a:extLst>
          </p:cNvPr>
          <p:cNvSpPr>
            <a:spLocks noChangeArrowheads="1"/>
          </p:cNvSpPr>
          <p:nvPr/>
        </p:nvSpPr>
        <p:spPr bwMode="auto">
          <a:xfrm>
            <a:off x="319596" y="236712"/>
            <a:ext cx="513129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4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PROCEDURE TO GET CONTACT INFORMATION OF A MEMBER</a:t>
            </a:r>
            <a:endParaRPr kumimoji="0" lang="en-GB"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ABB0F2DB-4C4A-45D6-905A-0CB3DED0DA3E}"/>
              </a:ext>
            </a:extLst>
          </p:cNvPr>
          <p:cNvSpPr>
            <a:spLocks noChangeArrowheads="1"/>
          </p:cNvSpPr>
          <p:nvPr/>
        </p:nvSpPr>
        <p:spPr bwMode="auto">
          <a:xfrm>
            <a:off x="6741113" y="1041670"/>
            <a:ext cx="3701988"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We can use this procedure to find out a particular member contact information so when a membership ID is being passed the related member will be displayed along with the email address and telephone number of the borrower.</a:t>
            </a:r>
            <a:endParaRPr kumimoji="0" lang="en-GB"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213264A-6E98-4C75-8233-150E376192A5}"/>
              </a:ext>
            </a:extLst>
          </p:cNvPr>
          <p:cNvSpPr>
            <a:spLocks noChangeArrowheads="1"/>
          </p:cNvSpPr>
          <p:nvPr/>
        </p:nvSpPr>
        <p:spPr bwMode="auto">
          <a:xfrm>
            <a:off x="0" y="63547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496679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1BE9C9-03B2-48CE-A51E-168C0E98C613}"/>
              </a:ext>
            </a:extLst>
          </p:cNvPr>
          <p:cNvSpPr txBox="1"/>
          <p:nvPr/>
        </p:nvSpPr>
        <p:spPr>
          <a:xfrm>
            <a:off x="2915478" y="2690191"/>
            <a:ext cx="7235687" cy="1015663"/>
          </a:xfrm>
          <a:prstGeom prst="rect">
            <a:avLst/>
          </a:prstGeom>
          <a:noFill/>
        </p:spPr>
        <p:txBody>
          <a:bodyPr wrap="square">
            <a:spAutoFit/>
          </a:bodyPr>
          <a:lstStyle/>
          <a:p>
            <a:pPr algn="ctr"/>
            <a:r>
              <a:rPr lang="en-US" sz="6000" dirty="0">
                <a:solidFill>
                  <a:srgbClr val="00B050"/>
                </a:solidFill>
                <a:latin typeface="Times New Roman" panose="02020603050405020304" pitchFamily="18" charset="0"/>
                <a:cs typeface="Times New Roman" panose="02020603050405020304" pitchFamily="18" charset="0"/>
              </a:rPr>
              <a:t>COPY TABLE</a:t>
            </a:r>
            <a:endParaRPr lang="en-US" sz="6000" dirty="0">
              <a:solidFill>
                <a:srgbClr val="00B050"/>
              </a:solidFill>
            </a:endParaRPr>
          </a:p>
        </p:txBody>
      </p:sp>
    </p:spTree>
    <p:extLst>
      <p:ext uri="{BB962C8B-B14F-4D97-AF65-F5344CB8AC3E}">
        <p14:creationId xmlns:p14="http://schemas.microsoft.com/office/powerpoint/2010/main" val="3923589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1E411-1073-45F8-8E5E-14040C0808ED}"/>
              </a:ext>
            </a:extLst>
          </p:cNvPr>
          <p:cNvSpPr>
            <a:spLocks noGrp="1"/>
          </p:cNvSpPr>
          <p:nvPr>
            <p:ph type="title"/>
          </p:nvPr>
        </p:nvSpPr>
        <p:spPr>
          <a:xfrm>
            <a:off x="406368" y="147339"/>
            <a:ext cx="3153952" cy="831925"/>
          </a:xfrm>
        </p:spPr>
        <p:txBody>
          <a:bodyPr>
            <a:normAutofit fontScale="90000"/>
          </a:bodyPr>
          <a:lstStyle/>
          <a:p>
            <a:pPr algn="l"/>
            <a:r>
              <a:rPr lang="en-US" sz="5400" dirty="0">
                <a:latin typeface="Times New Roman" panose="02020603050405020304" pitchFamily="18" charset="0"/>
                <a:cs typeface="Times New Roman" panose="02020603050405020304" pitchFamily="18" charset="0"/>
              </a:rPr>
              <a:t>Copy Table</a:t>
            </a:r>
          </a:p>
        </p:txBody>
      </p:sp>
      <p:sp>
        <p:nvSpPr>
          <p:cNvPr id="3" name="Content Placeholder 2">
            <a:extLst>
              <a:ext uri="{FF2B5EF4-FFF2-40B4-BE49-F238E27FC236}">
                <a16:creationId xmlns:a16="http://schemas.microsoft.com/office/drawing/2014/main" id="{4FBF9366-2C59-4272-BCA6-F9C39DFBA939}"/>
              </a:ext>
            </a:extLst>
          </p:cNvPr>
          <p:cNvSpPr>
            <a:spLocks noGrp="1"/>
          </p:cNvSpPr>
          <p:nvPr>
            <p:ph idx="1"/>
          </p:nvPr>
        </p:nvSpPr>
        <p:spPr>
          <a:xfrm>
            <a:off x="209420" y="1309493"/>
            <a:ext cx="3350899" cy="5303341"/>
          </a:xfrm>
        </p:spPr>
        <p:txBody>
          <a:bodyPr>
            <a:normAutofit fontScale="25000" lnSpcReduction="20000"/>
          </a:bodyPr>
          <a:lstStyle/>
          <a:p>
            <a:pPr>
              <a:lnSpc>
                <a:spcPct val="100000"/>
              </a:lnSpc>
              <a:buFont typeface="Wingdings" panose="05000000000000000000" pitchFamily="2" charset="2"/>
              <a:buChar char="v"/>
            </a:pPr>
            <a:r>
              <a:rPr lang="en-US" sz="8800" dirty="0">
                <a:latin typeface="Times New Roman" panose="02020603050405020304" pitchFamily="18" charset="0"/>
                <a:cs typeface="Times New Roman" panose="02020603050405020304" pitchFamily="18" charset="0"/>
              </a:rPr>
              <a:t>Copy table  stores all the copy numbers that are used to refer to a particular book.</a:t>
            </a:r>
          </a:p>
          <a:p>
            <a:pPr>
              <a:lnSpc>
                <a:spcPct val="100000"/>
              </a:lnSpc>
              <a:buFont typeface="Wingdings" panose="05000000000000000000" pitchFamily="2" charset="2"/>
              <a:buChar char="v"/>
            </a:pPr>
            <a:r>
              <a:rPr lang="en-US" sz="8800" dirty="0">
                <a:latin typeface="Times New Roman" panose="02020603050405020304" pitchFamily="18" charset="0"/>
                <a:cs typeface="Times New Roman" panose="02020603050405020304" pitchFamily="18" charset="0"/>
              </a:rPr>
              <a:t>The copy numbers are given in relevance to the ISBN of a book.</a:t>
            </a:r>
          </a:p>
          <a:p>
            <a:pPr>
              <a:lnSpc>
                <a:spcPct val="100000"/>
              </a:lnSpc>
              <a:buFont typeface="Wingdings" panose="05000000000000000000" pitchFamily="2" charset="2"/>
              <a:buChar char="v"/>
            </a:pPr>
            <a:r>
              <a:rPr lang="en-US" sz="8800" dirty="0">
                <a:latin typeface="Times New Roman" panose="02020603050405020304" pitchFamily="18" charset="0"/>
                <a:cs typeface="Times New Roman" panose="02020603050405020304" pitchFamily="18" charset="0"/>
              </a:rPr>
              <a:t>There are three attributes in this ‘Copy’ table, such as </a:t>
            </a:r>
            <a:r>
              <a:rPr lang="en-US" sz="8800" dirty="0" err="1">
                <a:latin typeface="Times New Roman" panose="02020603050405020304" pitchFamily="18" charset="0"/>
                <a:cs typeface="Times New Roman" panose="02020603050405020304" pitchFamily="18" charset="0"/>
              </a:rPr>
              <a:t>CopyNo</a:t>
            </a:r>
            <a:r>
              <a:rPr lang="en-US" sz="8800" dirty="0">
                <a:latin typeface="Times New Roman" panose="02020603050405020304" pitchFamily="18" charset="0"/>
                <a:cs typeface="Times New Roman" panose="02020603050405020304" pitchFamily="18" charset="0"/>
              </a:rPr>
              <a:t>(Primary Key), </a:t>
            </a:r>
            <a:r>
              <a:rPr lang="en-US" sz="8800" dirty="0" err="1">
                <a:latin typeface="Times New Roman" panose="02020603050405020304" pitchFamily="18" charset="0"/>
                <a:cs typeface="Times New Roman" panose="02020603050405020304" pitchFamily="18" charset="0"/>
              </a:rPr>
              <a:t>Copy_ISBN</a:t>
            </a:r>
            <a:r>
              <a:rPr lang="en-US" sz="8800" dirty="0">
                <a:latin typeface="Times New Roman" panose="02020603050405020304" pitchFamily="18" charset="0"/>
                <a:cs typeface="Times New Roman" panose="02020603050405020304" pitchFamily="18" charset="0"/>
              </a:rPr>
              <a:t>(Foreign Key) &amp; Price.</a:t>
            </a:r>
          </a:p>
          <a:p>
            <a:pPr>
              <a:lnSpc>
                <a:spcPct val="100000"/>
              </a:lnSpc>
              <a:buFont typeface="Wingdings" panose="05000000000000000000" pitchFamily="2" charset="2"/>
              <a:buChar char="v"/>
            </a:pPr>
            <a:r>
              <a:rPr lang="en-US" sz="8800" dirty="0">
                <a:latin typeface="Times New Roman" panose="02020603050405020304" pitchFamily="18" charset="0"/>
                <a:cs typeface="Times New Roman" panose="02020603050405020304" pitchFamily="18" charset="0"/>
              </a:rPr>
              <a:t>The price attribute is used to store the price of the copy.</a:t>
            </a:r>
          </a:p>
          <a:p>
            <a:pPr>
              <a:lnSpc>
                <a:spcPct val="100000"/>
              </a:lnSpc>
            </a:pPr>
            <a:endParaRPr lang="en-US" sz="1400" dirty="0"/>
          </a:p>
          <a:p>
            <a:pPr>
              <a:lnSpc>
                <a:spcPct val="100000"/>
              </a:lnSpc>
            </a:pPr>
            <a:endParaRPr lang="en-US" sz="1400" dirty="0"/>
          </a:p>
        </p:txBody>
      </p:sp>
      <p:sp>
        <p:nvSpPr>
          <p:cNvPr id="14" name="Rectangle 13">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1FA14E5-1D06-4BD7-90AD-778CA7DAFF48}"/>
              </a:ext>
            </a:extLst>
          </p:cNvPr>
          <p:cNvPicPr>
            <a:picLocks noChangeAspect="1"/>
          </p:cNvPicPr>
          <p:nvPr/>
        </p:nvPicPr>
        <p:blipFill rotWithShape="1">
          <a:blip r:embed="rId3"/>
          <a:srcRect l="5884" t="25219" r="33884" b="31888"/>
          <a:stretch/>
        </p:blipFill>
        <p:spPr>
          <a:xfrm>
            <a:off x="3828007" y="937060"/>
            <a:ext cx="7957625" cy="4927608"/>
          </a:xfrm>
          <a:prstGeom prst="rect">
            <a:avLst/>
          </a:prstGeom>
        </p:spPr>
      </p:pic>
    </p:spTree>
    <p:extLst>
      <p:ext uri="{BB962C8B-B14F-4D97-AF65-F5344CB8AC3E}">
        <p14:creationId xmlns:p14="http://schemas.microsoft.com/office/powerpoint/2010/main" val="2975050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49A23-34BF-4165-9C34-37A8DB457C80}"/>
              </a:ext>
            </a:extLst>
          </p:cNvPr>
          <p:cNvSpPr>
            <a:spLocks noGrp="1"/>
          </p:cNvSpPr>
          <p:nvPr>
            <p:ph type="title"/>
          </p:nvPr>
        </p:nvSpPr>
        <p:spPr>
          <a:xfrm>
            <a:off x="281354" y="2940148"/>
            <a:ext cx="4178104" cy="1394784"/>
          </a:xfrm>
        </p:spPr>
        <p:txBody>
          <a:bodyPr vert="horz" lIns="91440" tIns="45720" rIns="91440" bIns="45720" rtlCol="0" anchor="b">
            <a:noAutofit/>
          </a:bodyPr>
          <a:lstStyle/>
          <a:p>
            <a:pPr algn="l"/>
            <a:r>
              <a:rPr lang="en-US" sz="4900" dirty="0">
                <a:latin typeface="Times New Roman" panose="02020603050405020304" pitchFamily="18" charset="0"/>
                <a:cs typeface="Times New Roman" panose="02020603050405020304" pitchFamily="18" charset="0"/>
              </a:rPr>
              <a:t>Normalization of ‘Copy’ Table</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D8B68C8-BFD6-48D5-872F-92711A6F3BDB}"/>
              </a:ext>
            </a:extLst>
          </p:cNvPr>
          <p:cNvPicPr>
            <a:picLocks noGrp="1"/>
          </p:cNvPicPr>
          <p:nvPr>
            <p:ph idx="1"/>
          </p:nvPr>
        </p:nvPicPr>
        <p:blipFill rotWithShape="1">
          <a:blip r:embed="rId3"/>
          <a:srcRect l="25454" t="40964" r="26212" b="18073"/>
          <a:stretch/>
        </p:blipFill>
        <p:spPr bwMode="auto">
          <a:xfrm>
            <a:off x="4655672" y="1069145"/>
            <a:ext cx="7536328" cy="48955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717531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F21C7C-958D-43D3-A620-A5634933604E}"/>
              </a:ext>
            </a:extLst>
          </p:cNvPr>
          <p:cNvSpPr>
            <a:spLocks noGrp="1"/>
          </p:cNvSpPr>
          <p:nvPr>
            <p:ph type="title"/>
          </p:nvPr>
        </p:nvSpPr>
        <p:spPr>
          <a:xfrm>
            <a:off x="861791" y="2902226"/>
            <a:ext cx="3382832" cy="1432706"/>
          </a:xfrm>
        </p:spPr>
        <p:txBody>
          <a:bodyPr vert="horz" lIns="91440" tIns="45720" rIns="91440" bIns="45720" rtlCol="0" anchor="b">
            <a:normAutofit fontScale="90000"/>
          </a:bodyPr>
          <a:lstStyle/>
          <a:p>
            <a:pPr algn="l"/>
            <a:r>
              <a:rPr lang="en-US" sz="4900" dirty="0">
                <a:latin typeface="Times New Roman" panose="02020603050405020304" pitchFamily="18" charset="0"/>
                <a:cs typeface="Times New Roman" panose="02020603050405020304" pitchFamily="18" charset="0"/>
              </a:rPr>
              <a:t>Data Dictionary</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053F9FE-3E6C-4036-A89A-C6871C8FD8EE}"/>
              </a:ext>
            </a:extLst>
          </p:cNvPr>
          <p:cNvPicPr>
            <a:picLocks noGrp="1" noChangeAspect="1"/>
          </p:cNvPicPr>
          <p:nvPr>
            <p:ph idx="1"/>
          </p:nvPr>
        </p:nvPicPr>
        <p:blipFill rotWithShape="1">
          <a:blip r:embed="rId3"/>
          <a:srcRect l="24026" t="28931" r="24236" b="46454"/>
          <a:stretch/>
        </p:blipFill>
        <p:spPr>
          <a:xfrm>
            <a:off x="4655671" y="1643703"/>
            <a:ext cx="7567632" cy="4025577"/>
          </a:xfrm>
          <a:prstGeom prst="rect">
            <a:avLst/>
          </a:prstGeom>
        </p:spPr>
      </p:pic>
    </p:spTree>
    <p:extLst>
      <p:ext uri="{BB962C8B-B14F-4D97-AF65-F5344CB8AC3E}">
        <p14:creationId xmlns:p14="http://schemas.microsoft.com/office/powerpoint/2010/main" val="3128334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39DF-A6EB-4A5A-8BA8-416AF8F34947}"/>
              </a:ext>
            </a:extLst>
          </p:cNvPr>
          <p:cNvSpPr>
            <a:spLocks noGrp="1"/>
          </p:cNvSpPr>
          <p:nvPr>
            <p:ph type="title"/>
          </p:nvPr>
        </p:nvSpPr>
        <p:spPr>
          <a:xfrm>
            <a:off x="701760" y="103509"/>
            <a:ext cx="10353762" cy="855591"/>
          </a:xfrm>
        </p:spPr>
        <p:txBody>
          <a:bodyPr>
            <a:normAutofit/>
          </a:bodyPr>
          <a:lstStyle/>
          <a:p>
            <a:r>
              <a:rPr lang="en-US" sz="4900" dirty="0">
                <a:latin typeface="Times New Roman" panose="02020603050405020304" pitchFamily="18" charset="0"/>
                <a:cs typeface="Times New Roman" panose="02020603050405020304" pitchFamily="18" charset="0"/>
              </a:rPr>
              <a:t>Sample Data of Copy Table</a:t>
            </a:r>
          </a:p>
        </p:txBody>
      </p:sp>
      <p:pic>
        <p:nvPicPr>
          <p:cNvPr id="1028" name="Picture 8">
            <a:extLst>
              <a:ext uri="{FF2B5EF4-FFF2-40B4-BE49-F238E27FC236}">
                <a16:creationId xmlns:a16="http://schemas.microsoft.com/office/drawing/2014/main" id="{1FC7DDDC-6852-45C3-8213-917B69AD8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869" r="28745" b="5083"/>
          <a:stretch>
            <a:fillRect/>
          </a:stretch>
        </p:blipFill>
        <p:spPr bwMode="auto">
          <a:xfrm>
            <a:off x="2318283" y="982912"/>
            <a:ext cx="4562297" cy="56141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9">
            <a:extLst>
              <a:ext uri="{FF2B5EF4-FFF2-40B4-BE49-F238E27FC236}">
                <a16:creationId xmlns:a16="http://schemas.microsoft.com/office/drawing/2014/main" id="{687FB67E-C9FF-4FF8-B7FF-E9DA3392E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724" r="28473" b="5328"/>
          <a:stretch>
            <a:fillRect/>
          </a:stretch>
        </p:blipFill>
        <p:spPr bwMode="auto">
          <a:xfrm>
            <a:off x="7167441" y="982912"/>
            <a:ext cx="4623398" cy="5614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E1C15B94-318F-468A-9558-1C4DEDA479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629D9A3A-7900-4FFA-8713-9848FF5AD94B}"/>
              </a:ext>
            </a:extLst>
          </p:cNvPr>
          <p:cNvSpPr>
            <a:spLocks noChangeArrowheads="1"/>
          </p:cNvSpPr>
          <p:nvPr/>
        </p:nvSpPr>
        <p:spPr bwMode="auto">
          <a:xfrm>
            <a:off x="-114300" y="452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ECE24881-0129-4226-9CB4-C1F1A156AE75}"/>
              </a:ext>
            </a:extLst>
          </p:cNvPr>
          <p:cNvSpPr>
            <a:spLocks noChangeArrowheads="1"/>
          </p:cNvSpPr>
          <p:nvPr/>
        </p:nvSpPr>
        <p:spPr bwMode="auto">
          <a:xfrm>
            <a:off x="0" y="8572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8">
            <a:extLst>
              <a:ext uri="{FF2B5EF4-FFF2-40B4-BE49-F238E27FC236}">
                <a16:creationId xmlns:a16="http://schemas.microsoft.com/office/drawing/2014/main" id="{7FF8881A-2DCB-4F76-AE81-DC4011149CF6}"/>
              </a:ext>
            </a:extLst>
          </p:cNvPr>
          <p:cNvSpPr>
            <a:spLocks noChangeArrowheads="1"/>
          </p:cNvSpPr>
          <p:nvPr/>
        </p:nvSpPr>
        <p:spPr bwMode="auto">
          <a:xfrm>
            <a:off x="-114300" y="1266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5FAD51B-FB3D-4366-8135-F984B3743F8B}"/>
              </a:ext>
            </a:extLst>
          </p:cNvPr>
          <p:cNvSpPr txBox="1"/>
          <p:nvPr/>
        </p:nvSpPr>
        <p:spPr>
          <a:xfrm>
            <a:off x="455757" y="1959842"/>
            <a:ext cx="1496850" cy="230832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Already inserted sample data of the ‘Copy’ table.</a:t>
            </a:r>
          </a:p>
        </p:txBody>
      </p:sp>
    </p:spTree>
    <p:extLst>
      <p:ext uri="{BB962C8B-B14F-4D97-AF65-F5344CB8AC3E}">
        <p14:creationId xmlns:p14="http://schemas.microsoft.com/office/powerpoint/2010/main" val="1430677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49">
            <a:extLst>
              <a:ext uri="{FF2B5EF4-FFF2-40B4-BE49-F238E27FC236}">
                <a16:creationId xmlns:a16="http://schemas.microsoft.com/office/drawing/2014/main" id="{1B6AEB22-8830-423B-9712-DB4CDF763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17" r="50156" b="4968"/>
          <a:stretch>
            <a:fillRect/>
          </a:stretch>
        </p:blipFill>
        <p:spPr bwMode="auto">
          <a:xfrm>
            <a:off x="683460" y="1195572"/>
            <a:ext cx="5130799" cy="55710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8">
            <a:extLst>
              <a:ext uri="{FF2B5EF4-FFF2-40B4-BE49-F238E27FC236}">
                <a16:creationId xmlns:a16="http://schemas.microsoft.com/office/drawing/2014/main" id="{5486DED8-6606-4D6F-84C4-63DC88E62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 r="51530" b="5144"/>
          <a:stretch>
            <a:fillRect/>
          </a:stretch>
        </p:blipFill>
        <p:spPr bwMode="auto">
          <a:xfrm>
            <a:off x="6410181" y="1195572"/>
            <a:ext cx="5060959" cy="55710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AFA62C-9DEB-4BC7-B567-FF08CC06CE3B}"/>
              </a:ext>
            </a:extLst>
          </p:cNvPr>
          <p:cNvSpPr txBox="1"/>
          <p:nvPr/>
        </p:nvSpPr>
        <p:spPr>
          <a:xfrm>
            <a:off x="1484043" y="144370"/>
            <a:ext cx="9852277" cy="846386"/>
          </a:xfrm>
          <a:prstGeom prst="rect">
            <a:avLst/>
          </a:prstGeom>
          <a:noFill/>
        </p:spPr>
        <p:txBody>
          <a:bodyPr wrap="square" rtlCol="0">
            <a:spAutoFit/>
          </a:bodyPr>
          <a:lstStyle/>
          <a:p>
            <a:r>
              <a:rPr lang="en-US" sz="4900" dirty="0">
                <a:latin typeface="Times New Roman" panose="02020603050405020304" pitchFamily="18" charset="0"/>
                <a:cs typeface="Times New Roman" panose="02020603050405020304" pitchFamily="18" charset="0"/>
              </a:rPr>
              <a:t>Displaying the entered sample data</a:t>
            </a:r>
          </a:p>
        </p:txBody>
      </p:sp>
    </p:spTree>
    <p:extLst>
      <p:ext uri="{BB962C8B-B14F-4D97-AF65-F5344CB8AC3E}">
        <p14:creationId xmlns:p14="http://schemas.microsoft.com/office/powerpoint/2010/main" val="663016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1541-2F0B-46D4-BCCC-5512ACC6A0AA}"/>
              </a:ext>
            </a:extLst>
          </p:cNvPr>
          <p:cNvSpPr>
            <a:spLocks noGrp="1"/>
          </p:cNvSpPr>
          <p:nvPr>
            <p:ph type="title"/>
          </p:nvPr>
        </p:nvSpPr>
        <p:spPr>
          <a:xfrm>
            <a:off x="95534" y="95534"/>
            <a:ext cx="4585649" cy="761431"/>
          </a:xfrm>
        </p:spPr>
        <p:txBody>
          <a:bodyPr>
            <a:noAutofit/>
          </a:bodyPr>
          <a:lstStyle/>
          <a:p>
            <a:r>
              <a:rPr lang="en-US" sz="4900" dirty="0">
                <a:solidFill>
                  <a:srgbClr val="7030A0"/>
                </a:solidFill>
                <a:latin typeface="Times New Roman" panose="02020603050405020304" pitchFamily="18" charset="0"/>
                <a:cs typeface="Times New Roman" panose="02020603050405020304" pitchFamily="18" charset="0"/>
              </a:rPr>
              <a:t>ASSUMPTIONS</a:t>
            </a:r>
          </a:p>
        </p:txBody>
      </p:sp>
      <p:sp>
        <p:nvSpPr>
          <p:cNvPr id="4" name="Rectangle 1">
            <a:extLst>
              <a:ext uri="{FF2B5EF4-FFF2-40B4-BE49-F238E27FC236}">
                <a16:creationId xmlns:a16="http://schemas.microsoft.com/office/drawing/2014/main" id="{F3AEAA0D-FC19-496C-BEF1-C8514E1A6F0F}"/>
              </a:ext>
            </a:extLst>
          </p:cNvPr>
          <p:cNvSpPr>
            <a:spLocks noGrp="1" noChangeArrowheads="1"/>
          </p:cNvSpPr>
          <p:nvPr>
            <p:ph idx="1"/>
          </p:nvPr>
        </p:nvSpPr>
        <p:spPr bwMode="auto">
          <a:xfrm>
            <a:off x="1032680" y="856965"/>
            <a:ext cx="10868168"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A book can have one or more authors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B_Author</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The name published date and category of the book is also additionally recorded</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A borrower can have one or more phone numbers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M_Phone</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A borrower’s address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M_Address</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 consist of 2 parts city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M_City</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 &amp; district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M_District</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 his\hers address can be null.</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A borrower’s name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M_Name</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 consist of 2 parts first name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M_Fname</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 &amp; second name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M_Lname</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A borrower’s unique NIC (M_NIC), unique email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M_Email</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 start of membership date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M_Date</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 and membership expiry date (</a:t>
            </a:r>
            <a:r>
              <a:rPr kumimoji="0" lang="en-GB" altLang="en-US" sz="2000" b="0" i="0" u="none" strike="noStrike" cap="none" normalizeH="0" baseline="0" dirty="0" err="1">
                <a:ln>
                  <a:noFill/>
                </a:ln>
                <a:effectLst/>
                <a:latin typeface="Times New Roman" panose="02020603050405020304" pitchFamily="18" charset="0"/>
                <a:ea typeface="Arial" panose="020B0604020202020204" pitchFamily="34" charset="0"/>
                <a:cs typeface="Times New Roman" panose="02020603050405020304" pitchFamily="18" charset="0"/>
              </a:rPr>
              <a:t>M_Expiry</a:t>
            </a:r>
            <a:r>
              <a:rPr kumimoji="0" lang="en-GB"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 is also recorded as it provides clear information and to properly identify the borrower.</a:t>
            </a: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t>
            </a: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Added </a:t>
            </a:r>
            <a:r>
              <a:rPr kumimoji="0" lang="en-GB" altLang="en-US" sz="20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IssueInfo</a:t>
            </a: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table to save issued books data.</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An </a:t>
            </a:r>
            <a:r>
              <a:rPr kumimoji="0" lang="en-GB" altLang="en-US" sz="20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IssueInfo</a:t>
            </a: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table attributes are Issue number (</a:t>
            </a:r>
            <a:r>
              <a:rPr kumimoji="0" lang="en-GB" altLang="en-US" sz="20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IssueNo</a:t>
            </a: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which is increment automatically), Fine, Issue date (</a:t>
            </a:r>
            <a:r>
              <a:rPr kumimoji="0" lang="en-GB" altLang="en-US" sz="20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IssueDate</a:t>
            </a: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Return date (</a:t>
            </a:r>
            <a:r>
              <a:rPr kumimoji="0" lang="en-GB" altLang="en-US" sz="20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ReturnDate</a:t>
            </a: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 Library can have a main with many branches or no branches however a branch cannot be created without a main (Library) (main) (branch)</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Each library should have a name which is not null (</a:t>
            </a:r>
            <a:r>
              <a:rPr kumimoji="0" lang="en-GB" altLang="en-US" sz="20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BranchName</a:t>
            </a: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Further the number of copies </a:t>
            </a:r>
            <a:r>
              <a:rPr kumimoji="0" lang="en-GB" altLang="en-US" sz="20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recieved</a:t>
            </a: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to each branch is recorded (</a:t>
            </a:r>
            <a:r>
              <a:rPr kumimoji="0" lang="en-GB" altLang="en-US" sz="20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CopyNumber</a:t>
            </a: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Assuming that there are many types of libraries the following attributes are additionally created (public)(private)(school) are broken down by the relationship from the (branch)</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5544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429000"/>
            <a:ext cx="3382832" cy="905932"/>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Triggers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89" y="4334933"/>
            <a:ext cx="3382831"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D139FE"/>
                </a:solidFill>
                <a:latin typeface="Times New Roman" panose="02020603050405020304" pitchFamily="18" charset="0"/>
                <a:ea typeface="+mn-ea"/>
                <a:cs typeface="Times New Roman" panose="02020603050405020304" pitchFamily="18" charset="0"/>
              </a:rPr>
              <a:t>After Update Trigger</a:t>
            </a:r>
          </a:p>
          <a:p>
            <a:pPr algn="l">
              <a:spcBef>
                <a:spcPct val="20000"/>
              </a:spcBef>
              <a:spcAft>
                <a:spcPts val="600"/>
              </a:spcAft>
              <a:buClr>
                <a:schemeClr val="tx2"/>
              </a:buClr>
              <a:buSzPct val="70000"/>
            </a:pPr>
            <a:r>
              <a:rPr lang="en-US" sz="2400" dirty="0">
                <a:solidFill>
                  <a:srgbClr val="D139FE"/>
                </a:solidFill>
                <a:latin typeface="Times New Roman" panose="02020603050405020304" pitchFamily="18" charset="0"/>
                <a:ea typeface="+mn-ea"/>
                <a:cs typeface="Times New Roman" panose="02020603050405020304" pitchFamily="18" charset="0"/>
              </a:rPr>
              <a:t>(Copy Table)</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4F6A64F-5885-49C0-AB5D-35855C483AB5}"/>
              </a:ext>
            </a:extLst>
          </p:cNvPr>
          <p:cNvPicPr/>
          <p:nvPr/>
        </p:nvPicPr>
        <p:blipFill rotWithShape="1">
          <a:blip r:embed="rId3"/>
          <a:srcRect l="27868" r="38036" b="5082"/>
          <a:stretch/>
        </p:blipFill>
        <p:spPr bwMode="auto">
          <a:xfrm>
            <a:off x="5781822" y="304800"/>
            <a:ext cx="4680961" cy="62484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86160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644348"/>
            <a:ext cx="3382832" cy="690584"/>
          </a:xfrm>
        </p:spPr>
        <p:txBody>
          <a:bodyPr vert="horz" lIns="91440" tIns="45720" rIns="91440" bIns="45720" rtlCol="0" anchor="b">
            <a:noAutofit/>
          </a:bodyPr>
          <a:lstStyle/>
          <a:p>
            <a:pPr algn="l"/>
            <a:r>
              <a:rPr lang="en-US" sz="4900" dirty="0">
                <a:latin typeface="Times New Roman" panose="02020603050405020304" pitchFamily="18" charset="0"/>
                <a:cs typeface="Times New Roman" panose="02020603050405020304" pitchFamily="18" charset="0"/>
              </a:rPr>
              <a:t>Triggers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89" y="4334933"/>
            <a:ext cx="3382831"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59E3FF"/>
                </a:solidFill>
                <a:latin typeface="Times New Roman" panose="02020603050405020304" pitchFamily="18" charset="0"/>
                <a:ea typeface="+mn-ea"/>
                <a:cs typeface="Times New Roman" panose="02020603050405020304" pitchFamily="18" charset="0"/>
              </a:rPr>
              <a:t>After Delete Trigger</a:t>
            </a:r>
          </a:p>
          <a:p>
            <a:pPr algn="l">
              <a:spcBef>
                <a:spcPct val="20000"/>
              </a:spcBef>
              <a:spcAft>
                <a:spcPts val="600"/>
              </a:spcAft>
              <a:buClr>
                <a:schemeClr val="tx2"/>
              </a:buClr>
              <a:buSzPct val="70000"/>
            </a:pPr>
            <a:r>
              <a:rPr lang="en-US" sz="2400" dirty="0">
                <a:solidFill>
                  <a:srgbClr val="59E3FF"/>
                </a:solidFill>
                <a:latin typeface="Times New Roman" panose="02020603050405020304" pitchFamily="18" charset="0"/>
                <a:ea typeface="+mn-ea"/>
                <a:cs typeface="Times New Roman" panose="02020603050405020304" pitchFamily="18" charset="0"/>
              </a:rPr>
              <a:t>(Copy Table)</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9EE1A94-5FB4-4281-8C94-A089BAC09518}"/>
              </a:ext>
            </a:extLst>
          </p:cNvPr>
          <p:cNvPicPr/>
          <p:nvPr/>
        </p:nvPicPr>
        <p:blipFill rotWithShape="1">
          <a:blip r:embed="rId3"/>
          <a:srcRect l="27859" r="44700" b="5062"/>
          <a:stretch/>
        </p:blipFill>
        <p:spPr bwMode="auto">
          <a:xfrm>
            <a:off x="6096001" y="196944"/>
            <a:ext cx="4215618" cy="649224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682304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429000"/>
            <a:ext cx="3382832" cy="905932"/>
          </a:xfrm>
        </p:spPr>
        <p:txBody>
          <a:bodyPr vert="horz" lIns="91440" tIns="45720" rIns="91440" bIns="45720" rtlCol="0" anchor="b">
            <a:normAutofit/>
          </a:bodyPr>
          <a:lstStyle/>
          <a:p>
            <a:pPr algn="l"/>
            <a:r>
              <a:rPr lang="en-US" sz="4900" dirty="0">
                <a:latin typeface="Times New Roman" panose="02020603050405020304" pitchFamily="18" charset="0"/>
                <a:ea typeface="Tahoma" panose="020B0604030504040204" pitchFamily="34" charset="0"/>
                <a:cs typeface="Times New Roman" panose="02020603050405020304" pitchFamily="18" charset="0"/>
              </a:rPr>
              <a:t>Views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89" y="4334933"/>
            <a:ext cx="3382831"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AFD81"/>
                </a:solidFill>
                <a:latin typeface="Times New Roman" panose="02020603050405020304" pitchFamily="18" charset="0"/>
                <a:ea typeface="+mn-ea"/>
                <a:cs typeface="Times New Roman" panose="02020603050405020304" pitchFamily="18" charset="0"/>
              </a:rPr>
              <a:t>Create View ‘</a:t>
            </a:r>
            <a:r>
              <a:rPr lang="en-US" sz="2400" dirty="0" err="1">
                <a:solidFill>
                  <a:srgbClr val="FAFD81"/>
                </a:solidFill>
                <a:latin typeface="Times New Roman" panose="02020603050405020304" pitchFamily="18" charset="0"/>
                <a:ea typeface="+mn-ea"/>
                <a:cs typeface="Times New Roman" panose="02020603050405020304" pitchFamily="18" charset="0"/>
              </a:rPr>
              <a:t>CopyViewQuery</a:t>
            </a:r>
            <a:r>
              <a:rPr lang="en-US" sz="2400" dirty="0">
                <a:solidFill>
                  <a:srgbClr val="FAFD81"/>
                </a:solidFill>
                <a:latin typeface="Times New Roman" panose="02020603050405020304" pitchFamily="18" charset="0"/>
                <a:ea typeface="+mn-ea"/>
                <a:cs typeface="Times New Roman" panose="02020603050405020304" pitchFamily="18" charset="0"/>
              </a:rPr>
              <a:t>’</a:t>
            </a:r>
          </a:p>
        </p:txBody>
      </p:sp>
      <p:sp>
        <p:nvSpPr>
          <p:cNvPr id="15" name="Rectangle 1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75D3B6-C364-4A5A-B9CC-4B90A31AF685}"/>
              </a:ext>
            </a:extLst>
          </p:cNvPr>
          <p:cNvPicPr/>
          <p:nvPr/>
        </p:nvPicPr>
        <p:blipFill rotWithShape="1">
          <a:blip r:embed="rId3"/>
          <a:srcRect l="27889" r="40264" b="5323"/>
          <a:stretch/>
        </p:blipFill>
        <p:spPr bwMode="auto">
          <a:xfrm>
            <a:off x="5908432" y="267286"/>
            <a:ext cx="4797082" cy="641486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4177368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499550"/>
            <a:ext cx="3382832" cy="835382"/>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Views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92" y="4343393"/>
            <a:ext cx="1987425" cy="835382"/>
          </a:xfrm>
          <a:prstGeom prst="rect">
            <a:avLst/>
          </a:prstGeom>
        </p:spPr>
        <p:txBody>
          <a:bodyPr vert="horz" lIns="91440" tIns="45720" rIns="91440" bIns="45720" rtlCol="0" anchor="t">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00000"/>
              </a:lnSpc>
              <a:spcBef>
                <a:spcPct val="20000"/>
              </a:spcBef>
              <a:spcAft>
                <a:spcPts val="600"/>
              </a:spcAft>
              <a:buClr>
                <a:schemeClr val="tx2"/>
              </a:buClr>
              <a:buSzPct val="70000"/>
            </a:pPr>
            <a:r>
              <a:rPr lang="en-US" sz="2400" dirty="0">
                <a:solidFill>
                  <a:srgbClr val="92D050"/>
                </a:solidFill>
                <a:latin typeface="Times New Roman" panose="02020603050405020304" pitchFamily="18" charset="0"/>
                <a:ea typeface="+mn-ea"/>
                <a:cs typeface="Times New Roman" panose="02020603050405020304" pitchFamily="18" charset="0"/>
              </a:rPr>
              <a:t>Create View ‘</a:t>
            </a:r>
            <a:r>
              <a:rPr lang="en-US" sz="2400" dirty="0" err="1">
                <a:solidFill>
                  <a:srgbClr val="92D050"/>
                </a:solidFill>
                <a:latin typeface="Times New Roman" panose="02020603050405020304" pitchFamily="18" charset="0"/>
                <a:ea typeface="+mn-ea"/>
                <a:cs typeface="Times New Roman" panose="02020603050405020304" pitchFamily="18" charset="0"/>
              </a:rPr>
              <a:t>PriceView</a:t>
            </a:r>
            <a:r>
              <a:rPr lang="en-US" sz="2400" dirty="0">
                <a:solidFill>
                  <a:srgbClr val="92D050"/>
                </a:solidFill>
                <a:latin typeface="Times New Roman" panose="02020603050405020304" pitchFamily="18" charset="0"/>
                <a:ea typeface="+mn-ea"/>
                <a:cs typeface="Times New Roman" panose="02020603050405020304" pitchFamily="18" charset="0"/>
              </a:rPr>
              <a:t>’</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5B3462B-00EC-4B78-9C25-245B133F6CE1}"/>
              </a:ext>
            </a:extLst>
          </p:cNvPr>
          <p:cNvPicPr/>
          <p:nvPr/>
        </p:nvPicPr>
        <p:blipFill rotWithShape="1">
          <a:blip r:embed="rId3"/>
          <a:srcRect l="27732" r="46777" b="5317"/>
          <a:stretch/>
        </p:blipFill>
        <p:spPr bwMode="auto">
          <a:xfrm>
            <a:off x="6696222" y="211015"/>
            <a:ext cx="4107766" cy="645707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960653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429000"/>
            <a:ext cx="3382832" cy="905932"/>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Functions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632055" y="4334933"/>
            <a:ext cx="3612565"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BFE86"/>
                </a:solidFill>
                <a:latin typeface="Times New Roman" panose="02020603050405020304" pitchFamily="18" charset="0"/>
                <a:ea typeface="+mn-ea"/>
                <a:cs typeface="Times New Roman" panose="02020603050405020304" pitchFamily="18" charset="0"/>
              </a:rPr>
              <a:t>Create Function ‘</a:t>
            </a:r>
            <a:r>
              <a:rPr lang="en-US" sz="2400" dirty="0" err="1">
                <a:solidFill>
                  <a:srgbClr val="FBFE86"/>
                </a:solidFill>
                <a:latin typeface="Times New Roman" panose="02020603050405020304" pitchFamily="18" charset="0"/>
                <a:ea typeface="+mn-ea"/>
                <a:cs typeface="Times New Roman" panose="02020603050405020304" pitchFamily="18" charset="0"/>
              </a:rPr>
              <a:t>SummationOfBookPrice</a:t>
            </a:r>
            <a:r>
              <a:rPr lang="en-US" sz="2400" dirty="0">
                <a:solidFill>
                  <a:srgbClr val="FBFE86"/>
                </a:solidFill>
                <a:latin typeface="Times New Roman" panose="02020603050405020304" pitchFamily="18" charset="0"/>
                <a:ea typeface="+mn-ea"/>
                <a:cs typeface="Times New Roman" panose="02020603050405020304" pitchFamily="18" charset="0"/>
              </a:rPr>
              <a:t>’</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4EF20E5-644C-431B-9397-33290DEF3742}"/>
              </a:ext>
            </a:extLst>
          </p:cNvPr>
          <p:cNvPicPr/>
          <p:nvPr/>
        </p:nvPicPr>
        <p:blipFill rotWithShape="1">
          <a:blip r:embed="rId3"/>
          <a:srcRect r="42272" b="5138"/>
          <a:stretch/>
        </p:blipFill>
        <p:spPr bwMode="auto">
          <a:xfrm>
            <a:off x="4853354" y="196949"/>
            <a:ext cx="6476856" cy="5809956"/>
          </a:xfrm>
          <a:prstGeom prst="rect">
            <a:avLst/>
          </a:prstGeom>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F67F6E00-7C15-4840-B6C9-CF35734C20D3}"/>
              </a:ext>
            </a:extLst>
          </p:cNvPr>
          <p:cNvPicPr/>
          <p:nvPr/>
        </p:nvPicPr>
        <p:blipFill rotWithShape="1">
          <a:blip r:embed="rId4"/>
          <a:srcRect l="24394" t="31189" r="55890" b="11940"/>
          <a:stretch/>
        </p:blipFill>
        <p:spPr bwMode="auto">
          <a:xfrm>
            <a:off x="8423835" y="3694850"/>
            <a:ext cx="3538429" cy="2966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8821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429000"/>
            <a:ext cx="3382832" cy="905932"/>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Functions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89" y="4334933"/>
            <a:ext cx="3382831"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9FE6C"/>
                </a:solidFill>
                <a:latin typeface="Times New Roman" panose="02020603050405020304" pitchFamily="18" charset="0"/>
                <a:ea typeface="Tahoma" panose="020B0604030504040204" pitchFamily="34" charset="0"/>
                <a:cs typeface="Times New Roman" panose="02020603050405020304" pitchFamily="18" charset="0"/>
              </a:rPr>
              <a:t>Create Function</a:t>
            </a:r>
          </a:p>
          <a:p>
            <a:pPr algn="l">
              <a:spcBef>
                <a:spcPct val="20000"/>
              </a:spcBef>
              <a:spcAft>
                <a:spcPts val="600"/>
              </a:spcAft>
              <a:buClr>
                <a:schemeClr val="tx2"/>
              </a:buClr>
              <a:buSzPct val="70000"/>
            </a:pPr>
            <a:r>
              <a:rPr lang="en-US" sz="2400" dirty="0">
                <a:solidFill>
                  <a:srgbClr val="F9FE6C"/>
                </a:solidFill>
                <a:latin typeface="Times New Roman" panose="02020603050405020304" pitchFamily="18" charset="0"/>
                <a:ea typeface="Tahoma" panose="020B0604030504040204" pitchFamily="34" charset="0"/>
                <a:cs typeface="Times New Roman" panose="02020603050405020304" pitchFamily="18" charset="0"/>
              </a:rPr>
              <a:t>‘</a:t>
            </a:r>
            <a:r>
              <a:rPr lang="en-US" sz="2400" dirty="0" err="1">
                <a:solidFill>
                  <a:srgbClr val="F9FE6C"/>
                </a:solidFill>
                <a:latin typeface="Times New Roman" panose="02020603050405020304" pitchFamily="18" charset="0"/>
                <a:ea typeface="Tahoma" panose="020B0604030504040204" pitchFamily="34" charset="0"/>
                <a:cs typeface="Times New Roman" panose="02020603050405020304" pitchFamily="18" charset="0"/>
              </a:rPr>
              <a:t>LibraryCopy</a:t>
            </a:r>
            <a:r>
              <a:rPr lang="en-US" sz="2400" dirty="0">
                <a:solidFill>
                  <a:srgbClr val="F9FE6C"/>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5" name="Rectangle 1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B9B36C-9706-4036-B0AC-4DE38A52EED3}"/>
              </a:ext>
            </a:extLst>
          </p:cNvPr>
          <p:cNvPicPr/>
          <p:nvPr/>
        </p:nvPicPr>
        <p:blipFill rotWithShape="1">
          <a:blip r:embed="rId3"/>
          <a:srcRect r="41234" b="5436"/>
          <a:stretch/>
        </p:blipFill>
        <p:spPr bwMode="auto">
          <a:xfrm>
            <a:off x="4811151" y="168812"/>
            <a:ext cx="7174523" cy="6485206"/>
          </a:xfrm>
          <a:prstGeom prst="rect">
            <a:avLst/>
          </a:prstGeom>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2DFABCA9-587E-4D52-AFA2-5E189C46673F}"/>
              </a:ext>
            </a:extLst>
          </p:cNvPr>
          <p:cNvPicPr/>
          <p:nvPr/>
        </p:nvPicPr>
        <p:blipFill rotWithShape="1">
          <a:blip r:embed="rId4"/>
          <a:srcRect l="27727" t="67290" r="42474" b="16671"/>
          <a:stretch/>
        </p:blipFill>
        <p:spPr bwMode="auto">
          <a:xfrm>
            <a:off x="8201464" y="4665782"/>
            <a:ext cx="3990535" cy="15380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8223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1375983" y="4961050"/>
            <a:ext cx="9440034" cy="1130260"/>
          </a:xfrm>
        </p:spPr>
        <p:txBody>
          <a:bodyPr vert="horz" lIns="91440" tIns="45720" rIns="91440" bIns="45720" rtlCol="0" anchor="b">
            <a:normAutofit/>
          </a:bodyPr>
          <a:lstStyle/>
          <a:p>
            <a:r>
              <a:rPr lang="en-US" sz="4900" dirty="0">
                <a:latin typeface="Times New Roman" panose="02020603050405020304" pitchFamily="18" charset="0"/>
                <a:cs typeface="Times New Roman" panose="02020603050405020304" pitchFamily="18" charset="0"/>
              </a:rPr>
              <a:t>Procedures</a:t>
            </a:r>
          </a:p>
        </p:txBody>
      </p:sp>
      <p:pic>
        <p:nvPicPr>
          <p:cNvPr id="22" name="Picture 21">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8" name="Picture 7">
            <a:extLst>
              <a:ext uri="{FF2B5EF4-FFF2-40B4-BE49-F238E27FC236}">
                <a16:creationId xmlns:a16="http://schemas.microsoft.com/office/drawing/2014/main" id="{142C3C8D-D160-4069-8420-6F39B37E241C}"/>
              </a:ext>
            </a:extLst>
          </p:cNvPr>
          <p:cNvPicPr/>
          <p:nvPr/>
        </p:nvPicPr>
        <p:blipFill rotWithShape="1">
          <a:blip r:embed="rId4"/>
          <a:srcRect r="37585" b="5067"/>
          <a:stretch/>
        </p:blipFill>
        <p:spPr bwMode="auto">
          <a:xfrm>
            <a:off x="468409" y="84068"/>
            <a:ext cx="5945643" cy="4876982"/>
          </a:xfrm>
          <a:prstGeom prst="rect">
            <a:avLst/>
          </a:prstGeom>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A190ED47-EFAA-4BEC-9950-9FA46E2E3DEC}"/>
              </a:ext>
            </a:extLst>
          </p:cNvPr>
          <p:cNvPicPr/>
          <p:nvPr/>
        </p:nvPicPr>
        <p:blipFill rotWithShape="1">
          <a:blip r:embed="rId5"/>
          <a:srcRect l="27790" r="44283" b="5326"/>
          <a:stretch/>
        </p:blipFill>
        <p:spPr bwMode="auto">
          <a:xfrm>
            <a:off x="8862646" y="229687"/>
            <a:ext cx="3066881" cy="5861623"/>
          </a:xfrm>
          <a:prstGeom prst="rect">
            <a:avLst/>
          </a:prstGeom>
          <a:extLst>
            <a:ext uri="{53640926-AAD7-44D8-BBD7-CCE9431645EC}">
              <a14:shadowObscured xmlns:a14="http://schemas.microsoft.com/office/drawing/2010/main"/>
            </a:ext>
          </a:extLst>
        </p:spPr>
      </p:pic>
      <p:sp>
        <p:nvSpPr>
          <p:cNvPr id="4" name="Title 1">
            <a:extLst>
              <a:ext uri="{FF2B5EF4-FFF2-40B4-BE49-F238E27FC236}">
                <a16:creationId xmlns:a16="http://schemas.microsoft.com/office/drawing/2014/main" id="{F6269AE4-66FC-40CD-9C67-1868ABA1E552}"/>
              </a:ext>
            </a:extLst>
          </p:cNvPr>
          <p:cNvSpPr txBox="1">
            <a:spLocks/>
          </p:cNvSpPr>
          <p:nvPr/>
        </p:nvSpPr>
        <p:spPr>
          <a:xfrm>
            <a:off x="468410" y="5049407"/>
            <a:ext cx="3542444"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BFE86"/>
                </a:solidFill>
                <a:latin typeface="Times New Roman" panose="02020603050405020304" pitchFamily="18" charset="0"/>
                <a:ea typeface="+mn-ea"/>
                <a:cs typeface="Times New Roman" panose="02020603050405020304" pitchFamily="18" charset="0"/>
              </a:rPr>
              <a:t>Create Procedure ‘</a:t>
            </a:r>
            <a:r>
              <a:rPr lang="en-US" sz="2400" dirty="0" err="1">
                <a:solidFill>
                  <a:srgbClr val="FBFE86"/>
                </a:solidFill>
                <a:latin typeface="Times New Roman" panose="02020603050405020304" pitchFamily="18" charset="0"/>
                <a:ea typeface="+mn-ea"/>
                <a:cs typeface="Times New Roman" panose="02020603050405020304" pitchFamily="18" charset="0"/>
              </a:rPr>
              <a:t>SelectStoredProcedureCopy</a:t>
            </a:r>
            <a:r>
              <a:rPr lang="en-US" sz="2400" dirty="0">
                <a:solidFill>
                  <a:srgbClr val="FBFE86"/>
                </a:solidFill>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65006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54DF672-572B-4602-A6A1-3C40F1CCC7AF}"/>
              </a:ext>
            </a:extLst>
          </p:cNvPr>
          <p:cNvPicPr/>
          <p:nvPr/>
        </p:nvPicPr>
        <p:blipFill rotWithShape="1">
          <a:blip r:embed="rId2"/>
          <a:srcRect l="27861" r="46223" b="5302"/>
          <a:stretch/>
        </p:blipFill>
        <p:spPr bwMode="auto">
          <a:xfrm>
            <a:off x="365764" y="506438"/>
            <a:ext cx="2519203" cy="5711482"/>
          </a:xfrm>
          <a:prstGeom prst="rect">
            <a:avLst/>
          </a:prstGeom>
          <a:extLst>
            <a:ext uri="{53640926-AAD7-44D8-BBD7-CCE9431645EC}">
              <a14:shadowObscured xmlns:a14="http://schemas.microsoft.com/office/drawing/2010/main"/>
            </a:ext>
          </a:extLst>
        </p:spPr>
      </p:pic>
      <p:cxnSp>
        <p:nvCxnSpPr>
          <p:cNvPr id="16" name="Straight Connector 15">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8B76984-9850-4787-9BC1-F383C7CC4917}"/>
              </a:ext>
            </a:extLst>
          </p:cNvPr>
          <p:cNvPicPr/>
          <p:nvPr/>
        </p:nvPicPr>
        <p:blipFill rotWithShape="1">
          <a:blip r:embed="rId3"/>
          <a:srcRect l="27861" r="45669" b="5304"/>
          <a:stretch/>
        </p:blipFill>
        <p:spPr bwMode="auto">
          <a:xfrm>
            <a:off x="3259732" y="506438"/>
            <a:ext cx="2526350" cy="5711482"/>
          </a:xfrm>
          <a:prstGeom prst="rect">
            <a:avLst/>
          </a:prstGeom>
          <a:extLst>
            <a:ext uri="{53640926-AAD7-44D8-BBD7-CCE9431645EC}">
              <a14:shadowObscured xmlns:a14="http://schemas.microsoft.com/office/drawing/2010/main"/>
            </a:ext>
          </a:extLst>
        </p:spPr>
      </p:pic>
      <p:cxnSp>
        <p:nvCxnSpPr>
          <p:cNvPr id="18" name="Straight Connector 17">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86353FF-1CA9-4284-906A-5EFD4A404797}"/>
              </a:ext>
            </a:extLst>
          </p:cNvPr>
          <p:cNvPicPr/>
          <p:nvPr/>
        </p:nvPicPr>
        <p:blipFill rotWithShape="1">
          <a:blip r:embed="rId4"/>
          <a:srcRect l="27864" r="48441" b="5044"/>
          <a:stretch/>
        </p:blipFill>
        <p:spPr bwMode="auto">
          <a:xfrm>
            <a:off x="6383164" y="506438"/>
            <a:ext cx="2526345" cy="5711481"/>
          </a:xfrm>
          <a:prstGeom prst="rect">
            <a:avLst/>
          </a:prstGeom>
          <a:extLst>
            <a:ext uri="{53640926-AAD7-44D8-BBD7-CCE9431645EC}">
              <a14:shadowObscured xmlns:a14="http://schemas.microsoft.com/office/drawing/2010/main"/>
            </a:ext>
          </a:extLst>
        </p:spPr>
      </p:pic>
      <p:cxnSp>
        <p:nvCxnSpPr>
          <p:cNvPr id="20" name="Straight Connector 19">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1FCB5FD-EB6B-4287-AAB4-38636B69462B}"/>
              </a:ext>
            </a:extLst>
          </p:cNvPr>
          <p:cNvPicPr/>
          <p:nvPr/>
        </p:nvPicPr>
        <p:blipFill rotWithShape="1">
          <a:blip r:embed="rId5"/>
          <a:srcRect l="27581" t="247" r="45799" b="5427"/>
          <a:stretch/>
        </p:blipFill>
        <p:spPr bwMode="auto">
          <a:xfrm>
            <a:off x="9245681" y="506438"/>
            <a:ext cx="2580534" cy="571148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18055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1271261" y="5438386"/>
            <a:ext cx="6909888" cy="1130260"/>
          </a:xfrm>
        </p:spPr>
        <p:txBody>
          <a:bodyPr vert="horz" lIns="91440" tIns="45720" rIns="91440" bIns="45720" rtlCol="0" anchor="b">
            <a:normAutofit/>
          </a:bodyPr>
          <a:lstStyle/>
          <a:p>
            <a:r>
              <a:rPr lang="en-US" sz="4900" dirty="0">
                <a:latin typeface="Times New Roman" panose="02020603050405020304" pitchFamily="18" charset="0"/>
                <a:cs typeface="Times New Roman" panose="02020603050405020304" pitchFamily="18" charset="0"/>
              </a:rPr>
              <a:t>Procedures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357809" y="5049407"/>
            <a:ext cx="4015407" cy="1185333"/>
          </a:xfrm>
          <a:prstGeom prst="rect">
            <a:avLst/>
          </a:prstGeom>
        </p:spPr>
        <p:txBody>
          <a:bodyPr vert="horz" lIns="91440" tIns="45720" rIns="91440" bIns="45720" rtlCol="0" anchor="t">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BFE86"/>
                </a:solidFill>
                <a:latin typeface="Times New Roman" panose="02020603050405020304" pitchFamily="18" charset="0"/>
                <a:ea typeface="+mn-ea"/>
                <a:cs typeface="Times New Roman" panose="02020603050405020304" pitchFamily="18" charset="0"/>
              </a:rPr>
              <a:t>Create Procedure ‘</a:t>
            </a:r>
            <a:r>
              <a:rPr lang="en-US" sz="2400" dirty="0" err="1">
                <a:solidFill>
                  <a:srgbClr val="FBFE86"/>
                </a:solidFill>
                <a:latin typeface="Times New Roman" panose="02020603050405020304" pitchFamily="18" charset="0"/>
                <a:ea typeface="+mn-ea"/>
                <a:cs typeface="Times New Roman" panose="02020603050405020304" pitchFamily="18" charset="0"/>
              </a:rPr>
              <a:t>UpdateStoredProcedureCopy</a:t>
            </a:r>
            <a:r>
              <a:rPr lang="en-US" sz="2400" dirty="0">
                <a:solidFill>
                  <a:srgbClr val="FBFE86"/>
                </a:solidFill>
                <a:latin typeface="Times New Roman" panose="02020603050405020304" pitchFamily="18" charset="0"/>
                <a:ea typeface="+mn-ea"/>
                <a:cs typeface="Times New Roman" panose="02020603050405020304" pitchFamily="18" charset="0"/>
              </a:rPr>
              <a:t>’</a:t>
            </a:r>
          </a:p>
        </p:txBody>
      </p:sp>
      <p:pic>
        <p:nvPicPr>
          <p:cNvPr id="7" name="Picture 6">
            <a:extLst>
              <a:ext uri="{FF2B5EF4-FFF2-40B4-BE49-F238E27FC236}">
                <a16:creationId xmlns:a16="http://schemas.microsoft.com/office/drawing/2014/main" id="{AC4E18E7-A0AD-4702-B5DF-E48969279444}"/>
              </a:ext>
            </a:extLst>
          </p:cNvPr>
          <p:cNvPicPr/>
          <p:nvPr/>
        </p:nvPicPr>
        <p:blipFill rotWithShape="1">
          <a:blip r:embed="rId2"/>
          <a:srcRect r="39972" b="5328"/>
          <a:stretch/>
        </p:blipFill>
        <p:spPr bwMode="auto">
          <a:xfrm>
            <a:off x="133449" y="102364"/>
            <a:ext cx="6084471" cy="485868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93B98821-455E-43F8-82D5-5DBC94F7D400}"/>
              </a:ext>
            </a:extLst>
          </p:cNvPr>
          <p:cNvPicPr/>
          <p:nvPr/>
        </p:nvPicPr>
        <p:blipFill rotWithShape="1">
          <a:blip r:embed="rId3"/>
          <a:srcRect l="27859" r="39016" b="5064"/>
          <a:stretch/>
        </p:blipFill>
        <p:spPr bwMode="auto">
          <a:xfrm>
            <a:off x="6316394" y="102364"/>
            <a:ext cx="3195905" cy="5693525"/>
          </a:xfrm>
          <a:prstGeom prst="rect">
            <a:avLst/>
          </a:prstGeom>
          <a:ln>
            <a:noFill/>
          </a:ln>
          <a:extLst>
            <a:ext uri="{53640926-AAD7-44D8-BBD7-CCE9431645EC}">
              <a14:shadowObscured xmlns:a14="http://schemas.microsoft.com/office/drawing/2010/main"/>
            </a:ext>
          </a:extLst>
        </p:spPr>
      </p:pic>
      <p:pic>
        <p:nvPicPr>
          <p:cNvPr id="10" name="Picture 28">
            <a:extLst>
              <a:ext uri="{FF2B5EF4-FFF2-40B4-BE49-F238E27FC236}">
                <a16:creationId xmlns:a16="http://schemas.microsoft.com/office/drawing/2014/main" id="{530076DA-15A1-450B-A696-151499399A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22" t="31725" r="49965" b="12636"/>
          <a:stretch/>
        </p:blipFill>
        <p:spPr bwMode="auto">
          <a:xfrm>
            <a:off x="9532493" y="55063"/>
            <a:ext cx="2577984" cy="3610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9">
            <a:extLst>
              <a:ext uri="{FF2B5EF4-FFF2-40B4-BE49-F238E27FC236}">
                <a16:creationId xmlns:a16="http://schemas.microsoft.com/office/drawing/2014/main" id="{2B488E3B-C46D-4BAD-BFFA-E7773B0F7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863" t="44482" r="49266" b="5328"/>
          <a:stretch>
            <a:fillRect/>
          </a:stretch>
        </p:blipFill>
        <p:spPr bwMode="auto">
          <a:xfrm>
            <a:off x="9563761" y="3623270"/>
            <a:ext cx="2560784" cy="3146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49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1BE9C9-03B2-48CE-A51E-168C0E98C613}"/>
              </a:ext>
            </a:extLst>
          </p:cNvPr>
          <p:cNvSpPr txBox="1"/>
          <p:nvPr/>
        </p:nvSpPr>
        <p:spPr>
          <a:xfrm>
            <a:off x="2915478" y="2690191"/>
            <a:ext cx="7235687" cy="1015663"/>
          </a:xfrm>
          <a:prstGeom prst="rect">
            <a:avLst/>
          </a:prstGeom>
          <a:noFill/>
        </p:spPr>
        <p:txBody>
          <a:bodyPr wrap="square">
            <a:spAutoFit/>
          </a:bodyPr>
          <a:lstStyle/>
          <a:p>
            <a:pPr algn="ctr"/>
            <a:r>
              <a:rPr lang="en-US" sz="6000" dirty="0">
                <a:solidFill>
                  <a:srgbClr val="00B050"/>
                </a:solidFill>
                <a:latin typeface="Times New Roman" panose="02020603050405020304" pitchFamily="18" charset="0"/>
                <a:cs typeface="Times New Roman" panose="02020603050405020304" pitchFamily="18" charset="0"/>
              </a:rPr>
              <a:t>ISSUE-INFO TABLE</a:t>
            </a:r>
            <a:endParaRPr lang="en-US" sz="6000" dirty="0">
              <a:solidFill>
                <a:srgbClr val="00B050"/>
              </a:solidFill>
            </a:endParaRPr>
          </a:p>
        </p:txBody>
      </p:sp>
    </p:spTree>
    <p:extLst>
      <p:ext uri="{BB962C8B-B14F-4D97-AF65-F5344CB8AC3E}">
        <p14:creationId xmlns:p14="http://schemas.microsoft.com/office/powerpoint/2010/main" val="2397445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EF04C9-71AB-4DB1-A0AC-851C54ACD272}"/>
              </a:ext>
            </a:extLst>
          </p:cNvPr>
          <p:cNvSpPr>
            <a:spLocks noGrp="1"/>
          </p:cNvSpPr>
          <p:nvPr>
            <p:ph idx="1"/>
          </p:nvPr>
        </p:nvSpPr>
        <p:spPr>
          <a:xfrm>
            <a:off x="919119" y="262718"/>
            <a:ext cx="10353762" cy="6332563"/>
          </a:xfrm>
        </p:spPr>
        <p:txBody>
          <a:bodyPr>
            <a:noAutofit/>
          </a:bodyPr>
          <a:lstStyle/>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BranchAddress</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created assuming that each library has an address which is not null since it is compulsory.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After considering the above scenario we have added two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adiitional</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attributes of published city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Pub_City</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publisher E-mail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Pub_Email</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inorder</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to provide more information about the publisher.</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Publisher ID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Pub_ID</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the primary key.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We assume that publisher contact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Pub_Contact</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publisher e-mail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Pub_Email</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addresses are not multi-valued attributes and can record only one value for each of the publisher data input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Staff entity has attributes named, Name, Contact, Email,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StaffID</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(primary key which is set to incremented) and Staff Role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Staff members are required for library to check status of resources.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StaffID</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the primary key for staff members as it helps to uniquely identify each single member.</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Staff members who want log into the system are required to provide the valid username and password. Using username and password can prevent unauthorized parties to login the system.</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Staff members who have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thier</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role set to admin are considered as administrators and only them can login the system.</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Name of the staff members are </a:t>
            </a:r>
            <a:r>
              <a:rPr kumimoji="0" lang="en-GB"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breaked</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into first and last name in separate fields to identify easily.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Contact of members are added within a multivalued attribute because a member can have one or more contact numbers.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Through successful authentication system, anyone can see the details of resources as well as manage them too.</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By checking the details of resources, library can make their own analysis as it will help them make decisions as well.</a:t>
            </a: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1800" dirty="0"/>
          </a:p>
        </p:txBody>
      </p:sp>
    </p:spTree>
    <p:extLst>
      <p:ext uri="{BB962C8B-B14F-4D97-AF65-F5344CB8AC3E}">
        <p14:creationId xmlns:p14="http://schemas.microsoft.com/office/powerpoint/2010/main" val="1995294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CD2A8-495A-4C52-8B78-750C5193C4FE}"/>
              </a:ext>
            </a:extLst>
          </p:cNvPr>
          <p:cNvSpPr>
            <a:spLocks noGrp="1"/>
          </p:cNvSpPr>
          <p:nvPr>
            <p:ph type="title"/>
          </p:nvPr>
        </p:nvSpPr>
        <p:spPr>
          <a:xfrm>
            <a:off x="646508" y="289859"/>
            <a:ext cx="4122439" cy="833718"/>
          </a:xfrm>
        </p:spPr>
        <p:txBody>
          <a:bodyPr>
            <a:noAutofit/>
          </a:bodyPr>
          <a:lstStyle/>
          <a:p>
            <a:pPr algn="l"/>
            <a:r>
              <a:rPr lang="en-US" sz="4900" dirty="0" err="1">
                <a:latin typeface="Times New Roman" panose="02020603050405020304" pitchFamily="18" charset="0"/>
                <a:cs typeface="Times New Roman" panose="02020603050405020304" pitchFamily="18" charset="0"/>
              </a:rPr>
              <a:t>IssueInfo</a:t>
            </a:r>
            <a:r>
              <a:rPr lang="en-US" sz="4900" dirty="0">
                <a:latin typeface="Times New Roman" panose="02020603050405020304" pitchFamily="18" charset="0"/>
                <a:cs typeface="Times New Roman" panose="02020603050405020304" pitchFamily="18" charset="0"/>
              </a:rPr>
              <a:t> Table</a:t>
            </a:r>
          </a:p>
        </p:txBody>
      </p:sp>
      <p:sp>
        <p:nvSpPr>
          <p:cNvPr id="3" name="Content Placeholder 2">
            <a:extLst>
              <a:ext uri="{FF2B5EF4-FFF2-40B4-BE49-F238E27FC236}">
                <a16:creationId xmlns:a16="http://schemas.microsoft.com/office/drawing/2014/main" id="{225C58F0-A225-40BD-861E-1D2FDFED6F78}"/>
              </a:ext>
            </a:extLst>
          </p:cNvPr>
          <p:cNvSpPr>
            <a:spLocks noGrp="1"/>
          </p:cNvSpPr>
          <p:nvPr>
            <p:ph idx="1"/>
          </p:nvPr>
        </p:nvSpPr>
        <p:spPr>
          <a:xfrm>
            <a:off x="238547" y="1445714"/>
            <a:ext cx="3630068" cy="5122427"/>
          </a:xfrm>
        </p:spPr>
        <p:txBody>
          <a:bodyPr>
            <a:normAutofit fontScale="25000" lnSpcReduction="20000"/>
          </a:bodyPr>
          <a:lstStyle/>
          <a:p>
            <a:pPr>
              <a:lnSpc>
                <a:spcPct val="100000"/>
              </a:lnSpc>
              <a:buFont typeface="Wingdings" panose="05000000000000000000" pitchFamily="2" charset="2"/>
              <a:buChar char="v"/>
            </a:pPr>
            <a:r>
              <a:rPr lang="en-US" sz="8800" dirty="0">
                <a:latin typeface="Times New Roman" panose="02020603050405020304" pitchFamily="18" charset="0"/>
                <a:cs typeface="Times New Roman" panose="02020603050405020304" pitchFamily="18" charset="0"/>
              </a:rPr>
              <a:t>‘</a:t>
            </a:r>
            <a:r>
              <a:rPr lang="en-US" sz="8800" dirty="0" err="1">
                <a:latin typeface="Times New Roman" panose="02020603050405020304" pitchFamily="18" charset="0"/>
                <a:cs typeface="Times New Roman" panose="02020603050405020304" pitchFamily="18" charset="0"/>
              </a:rPr>
              <a:t>IssueInfo</a:t>
            </a:r>
            <a:r>
              <a:rPr lang="en-US" sz="8800" dirty="0">
                <a:latin typeface="Times New Roman" panose="02020603050405020304" pitchFamily="18" charset="0"/>
                <a:cs typeface="Times New Roman" panose="02020603050405020304" pitchFamily="18" charset="0"/>
              </a:rPr>
              <a:t>’ table records all the books that have been issued to the members.</a:t>
            </a:r>
          </a:p>
          <a:p>
            <a:pPr>
              <a:lnSpc>
                <a:spcPct val="100000"/>
              </a:lnSpc>
              <a:buFont typeface="Wingdings" panose="05000000000000000000" pitchFamily="2" charset="2"/>
              <a:buChar char="v"/>
            </a:pPr>
            <a:r>
              <a:rPr lang="en-US" sz="8800" dirty="0">
                <a:latin typeface="Times New Roman" panose="02020603050405020304" pitchFamily="18" charset="0"/>
                <a:cs typeface="Times New Roman" panose="02020603050405020304" pitchFamily="18" charset="0"/>
              </a:rPr>
              <a:t>An ‘</a:t>
            </a:r>
            <a:r>
              <a:rPr lang="en-US" sz="8800" dirty="0" err="1">
                <a:latin typeface="Times New Roman" panose="02020603050405020304" pitchFamily="18" charset="0"/>
                <a:cs typeface="Times New Roman" panose="02020603050405020304" pitchFamily="18" charset="0"/>
              </a:rPr>
              <a:t>IssueNo</a:t>
            </a:r>
            <a:r>
              <a:rPr lang="en-US" sz="8800" dirty="0">
                <a:latin typeface="Times New Roman" panose="02020603050405020304" pitchFamily="18" charset="0"/>
                <a:cs typeface="Times New Roman" panose="02020603050405020304" pitchFamily="18" charset="0"/>
              </a:rPr>
              <a:t>’ is given to every issuing of the books.</a:t>
            </a:r>
          </a:p>
          <a:p>
            <a:pPr>
              <a:lnSpc>
                <a:spcPct val="100000"/>
              </a:lnSpc>
              <a:buFont typeface="Wingdings" panose="05000000000000000000" pitchFamily="2" charset="2"/>
              <a:buChar char="v"/>
            </a:pPr>
            <a:r>
              <a:rPr lang="en-US" sz="8800" dirty="0">
                <a:latin typeface="Times New Roman" panose="02020603050405020304" pitchFamily="18" charset="0"/>
                <a:cs typeface="Times New Roman" panose="02020603050405020304" pitchFamily="18" charset="0"/>
              </a:rPr>
              <a:t>This table also keeps track of return dates and fines.</a:t>
            </a:r>
          </a:p>
          <a:p>
            <a:pPr>
              <a:lnSpc>
                <a:spcPct val="100000"/>
              </a:lnSpc>
              <a:buFont typeface="Wingdings" panose="05000000000000000000" pitchFamily="2" charset="2"/>
              <a:buChar char="v"/>
            </a:pPr>
            <a:r>
              <a:rPr lang="en-US" sz="8800" dirty="0">
                <a:latin typeface="Times New Roman" panose="02020603050405020304" pitchFamily="18" charset="0"/>
                <a:cs typeface="Times New Roman" panose="02020603050405020304" pitchFamily="18" charset="0"/>
              </a:rPr>
              <a:t>There are seven attributes in this ‘</a:t>
            </a:r>
            <a:r>
              <a:rPr lang="en-US" sz="8800" dirty="0" err="1">
                <a:latin typeface="Times New Roman" panose="02020603050405020304" pitchFamily="18" charset="0"/>
                <a:cs typeface="Times New Roman" panose="02020603050405020304" pitchFamily="18" charset="0"/>
              </a:rPr>
              <a:t>IssueInfo</a:t>
            </a:r>
            <a:r>
              <a:rPr lang="en-US" sz="8800" dirty="0">
                <a:latin typeface="Times New Roman" panose="02020603050405020304" pitchFamily="18" charset="0"/>
                <a:cs typeface="Times New Roman" panose="02020603050405020304" pitchFamily="18" charset="0"/>
              </a:rPr>
              <a:t>’ table, such as </a:t>
            </a:r>
            <a:r>
              <a:rPr lang="en-US" sz="8800" dirty="0" err="1">
                <a:latin typeface="Times New Roman" panose="02020603050405020304" pitchFamily="18" charset="0"/>
                <a:cs typeface="Times New Roman" panose="02020603050405020304" pitchFamily="18" charset="0"/>
              </a:rPr>
              <a:t>IssueNo</a:t>
            </a:r>
            <a:r>
              <a:rPr lang="en-US" sz="8800" dirty="0">
                <a:latin typeface="Times New Roman" panose="02020603050405020304" pitchFamily="18" charset="0"/>
                <a:cs typeface="Times New Roman" panose="02020603050405020304" pitchFamily="18" charset="0"/>
              </a:rPr>
              <a:t>(Primary Key), B_ISBN(Foreign Key), </a:t>
            </a:r>
            <a:r>
              <a:rPr lang="en-US" sz="8800" dirty="0" err="1">
                <a:latin typeface="Times New Roman" panose="02020603050405020304" pitchFamily="18" charset="0"/>
                <a:cs typeface="Times New Roman" panose="02020603050405020304" pitchFamily="18" charset="0"/>
              </a:rPr>
              <a:t>CopyNo</a:t>
            </a:r>
            <a:r>
              <a:rPr lang="en-US" sz="8800" dirty="0">
                <a:latin typeface="Times New Roman" panose="02020603050405020304" pitchFamily="18" charset="0"/>
                <a:cs typeface="Times New Roman" panose="02020603050405020304" pitchFamily="18" charset="0"/>
              </a:rPr>
              <a:t>(Foreign Key), </a:t>
            </a:r>
            <a:r>
              <a:rPr lang="en-US" sz="8800" dirty="0" err="1">
                <a:latin typeface="Times New Roman" panose="02020603050405020304" pitchFamily="18" charset="0"/>
                <a:cs typeface="Times New Roman" panose="02020603050405020304" pitchFamily="18" charset="0"/>
              </a:rPr>
              <a:t>Member_ID</a:t>
            </a:r>
            <a:r>
              <a:rPr lang="en-US" sz="8800" dirty="0">
                <a:latin typeface="Times New Roman" panose="02020603050405020304" pitchFamily="18" charset="0"/>
                <a:cs typeface="Times New Roman" panose="02020603050405020304" pitchFamily="18" charset="0"/>
              </a:rPr>
              <a:t>(Foreign Key), Fine, </a:t>
            </a:r>
            <a:r>
              <a:rPr lang="en-US" sz="8800" dirty="0" err="1">
                <a:latin typeface="Times New Roman" panose="02020603050405020304" pitchFamily="18" charset="0"/>
                <a:cs typeface="Times New Roman" panose="02020603050405020304" pitchFamily="18" charset="0"/>
              </a:rPr>
              <a:t>IssueDate</a:t>
            </a:r>
            <a:r>
              <a:rPr lang="en-US" sz="8800" dirty="0">
                <a:latin typeface="Times New Roman" panose="02020603050405020304" pitchFamily="18" charset="0"/>
                <a:cs typeface="Times New Roman" panose="02020603050405020304" pitchFamily="18" charset="0"/>
              </a:rPr>
              <a:t> &amp; </a:t>
            </a:r>
            <a:r>
              <a:rPr lang="en-US" sz="8800" dirty="0" err="1">
                <a:latin typeface="Times New Roman" panose="02020603050405020304" pitchFamily="18" charset="0"/>
                <a:cs typeface="Times New Roman" panose="02020603050405020304" pitchFamily="18" charset="0"/>
              </a:rPr>
              <a:t>ReturnDate</a:t>
            </a:r>
            <a:r>
              <a:rPr lang="en-US" sz="8800" dirty="0">
                <a:latin typeface="Times New Roman" panose="02020603050405020304" pitchFamily="18" charset="0"/>
                <a:cs typeface="Times New Roman" panose="02020603050405020304" pitchFamily="18" charset="0"/>
              </a:rPr>
              <a:t>. </a:t>
            </a:r>
          </a:p>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endParaRPr lang="en-US" sz="1400" dirty="0"/>
          </a:p>
        </p:txBody>
      </p:sp>
      <p:pic>
        <p:nvPicPr>
          <p:cNvPr id="5" name="Picture 4">
            <a:extLst>
              <a:ext uri="{FF2B5EF4-FFF2-40B4-BE49-F238E27FC236}">
                <a16:creationId xmlns:a16="http://schemas.microsoft.com/office/drawing/2014/main" id="{DE68B873-E203-46B4-8AFD-6324CAF0DEFB}"/>
              </a:ext>
            </a:extLst>
          </p:cNvPr>
          <p:cNvPicPr>
            <a:picLocks noChangeAspect="1"/>
          </p:cNvPicPr>
          <p:nvPr/>
        </p:nvPicPr>
        <p:blipFill rotWithShape="1">
          <a:blip r:embed="rId3"/>
          <a:srcRect l="6000" t="20276" r="13000" b="20277"/>
          <a:stretch/>
        </p:blipFill>
        <p:spPr>
          <a:xfrm>
            <a:off x="4107162" y="1256167"/>
            <a:ext cx="7965299" cy="4750738"/>
          </a:xfrm>
          <a:prstGeom prst="rect">
            <a:avLst/>
          </a:prstGeom>
        </p:spPr>
      </p:pic>
    </p:spTree>
    <p:extLst>
      <p:ext uri="{BB962C8B-B14F-4D97-AF65-F5344CB8AC3E}">
        <p14:creationId xmlns:p14="http://schemas.microsoft.com/office/powerpoint/2010/main" val="2311819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FF5-54D6-4213-8D23-C5ED15F13159}"/>
              </a:ext>
            </a:extLst>
          </p:cNvPr>
          <p:cNvSpPr>
            <a:spLocks noGrp="1"/>
          </p:cNvSpPr>
          <p:nvPr>
            <p:ph type="title"/>
          </p:nvPr>
        </p:nvSpPr>
        <p:spPr>
          <a:xfrm>
            <a:off x="-131519" y="119575"/>
            <a:ext cx="5871136" cy="2231446"/>
          </a:xfrm>
        </p:spPr>
        <p:txBody>
          <a:bodyPr vert="horz" lIns="91440" tIns="45720" rIns="91440" bIns="45720" rtlCol="0" anchor="b">
            <a:noAutofit/>
          </a:bodyPr>
          <a:lstStyle/>
          <a:p>
            <a:r>
              <a:rPr lang="en-US" sz="4900" dirty="0">
                <a:latin typeface="Times New Roman" panose="02020603050405020304" pitchFamily="18" charset="0"/>
                <a:cs typeface="Times New Roman" panose="02020603050405020304" pitchFamily="18" charset="0"/>
              </a:rPr>
              <a:t>‘</a:t>
            </a:r>
            <a:r>
              <a:rPr lang="en-US" sz="4900" dirty="0" err="1">
                <a:latin typeface="Times New Roman" panose="02020603050405020304" pitchFamily="18" charset="0"/>
                <a:cs typeface="Times New Roman" panose="02020603050405020304" pitchFamily="18" charset="0"/>
              </a:rPr>
              <a:t>IssueInfo</a:t>
            </a:r>
            <a:r>
              <a:rPr lang="en-US" sz="4900" dirty="0">
                <a:latin typeface="Times New Roman" panose="02020603050405020304" pitchFamily="18" charset="0"/>
                <a:cs typeface="Times New Roman" panose="02020603050405020304" pitchFamily="18" charset="0"/>
              </a:rPr>
              <a:t>’ Table EER 	with </a:t>
            </a:r>
            <a:br>
              <a:rPr lang="en-US" sz="4900" dirty="0">
                <a:latin typeface="Times New Roman" panose="02020603050405020304" pitchFamily="18" charset="0"/>
                <a:cs typeface="Times New Roman" panose="02020603050405020304" pitchFamily="18" charset="0"/>
              </a:rPr>
            </a:br>
            <a:r>
              <a:rPr lang="en-US" sz="4900" dirty="0">
                <a:latin typeface="Times New Roman" panose="02020603050405020304" pitchFamily="18" charset="0"/>
                <a:cs typeface="Times New Roman" panose="02020603050405020304" pitchFamily="18" charset="0"/>
              </a:rPr>
              <a:t>	Assumptions</a:t>
            </a:r>
          </a:p>
        </p:txBody>
      </p:sp>
      <p:pic>
        <p:nvPicPr>
          <p:cNvPr id="9" name="Content Placeholder 8">
            <a:extLst>
              <a:ext uri="{FF2B5EF4-FFF2-40B4-BE49-F238E27FC236}">
                <a16:creationId xmlns:a16="http://schemas.microsoft.com/office/drawing/2014/main" id="{4250BF88-7325-42C7-A234-3B512848CAFD}"/>
              </a:ext>
            </a:extLst>
          </p:cNvPr>
          <p:cNvPicPr>
            <a:picLocks noGrp="1" noChangeAspect="1"/>
          </p:cNvPicPr>
          <p:nvPr>
            <p:ph idx="1"/>
          </p:nvPr>
        </p:nvPicPr>
        <p:blipFill rotWithShape="1">
          <a:blip r:embed="rId2"/>
          <a:srcRect l="24116" t="23577" r="42192" b="22230"/>
          <a:stretch/>
        </p:blipFill>
        <p:spPr>
          <a:xfrm>
            <a:off x="5598942" y="173699"/>
            <a:ext cx="6481958" cy="6564726"/>
          </a:xfrm>
          <a:prstGeom prst="rect">
            <a:avLst/>
          </a:prstGeom>
        </p:spPr>
      </p:pic>
      <p:sp>
        <p:nvSpPr>
          <p:cNvPr id="6" name="Rectangle 2">
            <a:extLst>
              <a:ext uri="{FF2B5EF4-FFF2-40B4-BE49-F238E27FC236}">
                <a16:creationId xmlns:a16="http://schemas.microsoft.com/office/drawing/2014/main" id="{06F1C70A-7843-4C4E-BF0E-9259E9A7F2D1}"/>
              </a:ext>
            </a:extLst>
          </p:cNvPr>
          <p:cNvSpPr>
            <a:spLocks noChangeArrowheads="1"/>
          </p:cNvSpPr>
          <p:nvPr/>
        </p:nvSpPr>
        <p:spPr bwMode="auto">
          <a:xfrm>
            <a:off x="256873" y="2982492"/>
            <a:ext cx="4002157"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2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Added ‘</a:t>
            </a:r>
            <a:r>
              <a:rPr kumimoji="0" lang="en-GB" altLang="en-US" sz="22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IssueInfo</a:t>
            </a:r>
            <a:r>
              <a:rPr kumimoji="0" lang="en-GB" altLang="en-US" sz="22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table to save issued books data.</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22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An ‘</a:t>
            </a:r>
            <a:r>
              <a:rPr kumimoji="0" lang="en-GB" altLang="en-US" sz="22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IssueInfo</a:t>
            </a:r>
            <a:r>
              <a:rPr kumimoji="0" lang="en-GB" altLang="en-US" sz="22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table attributes are Issue number (</a:t>
            </a:r>
            <a:r>
              <a:rPr kumimoji="0" lang="en-GB" altLang="en-US" sz="22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IssueNo</a:t>
            </a:r>
            <a:r>
              <a:rPr kumimoji="0" lang="en-GB" altLang="en-US" sz="22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which is increment automatically), Fine, Issue date (</a:t>
            </a:r>
            <a:r>
              <a:rPr kumimoji="0" lang="en-GB" altLang="en-US" sz="22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IssueDate</a:t>
            </a:r>
            <a:r>
              <a:rPr kumimoji="0" lang="en-GB" altLang="en-US" sz="22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Return date (</a:t>
            </a:r>
            <a:r>
              <a:rPr kumimoji="0" lang="en-GB" altLang="en-US" sz="22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ReturnDate</a:t>
            </a:r>
            <a:r>
              <a:rPr kumimoji="0" lang="en-GB" altLang="en-US" sz="22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244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49A23-34BF-4165-9C34-37A8DB457C80}"/>
              </a:ext>
            </a:extLst>
          </p:cNvPr>
          <p:cNvSpPr>
            <a:spLocks noGrp="1"/>
          </p:cNvSpPr>
          <p:nvPr>
            <p:ph type="title"/>
          </p:nvPr>
        </p:nvSpPr>
        <p:spPr>
          <a:xfrm>
            <a:off x="293015" y="2584175"/>
            <a:ext cx="4069641" cy="2240890"/>
          </a:xfrm>
        </p:spPr>
        <p:txBody>
          <a:bodyPr vert="horz" lIns="91440" tIns="45720" rIns="91440" bIns="45720" rtlCol="0" anchor="b">
            <a:noAutofit/>
          </a:bodyPr>
          <a:lstStyle/>
          <a:p>
            <a:pPr algn="l"/>
            <a:r>
              <a:rPr lang="en-US" sz="4900" dirty="0">
                <a:latin typeface="Times New Roman" panose="02020603050405020304" pitchFamily="18" charset="0"/>
                <a:ea typeface="Tahoma" panose="020B0604030504040204" pitchFamily="34" charset="0"/>
                <a:cs typeface="Times New Roman" panose="02020603050405020304" pitchFamily="18" charset="0"/>
              </a:rPr>
              <a:t>Normalization of ‘</a:t>
            </a:r>
            <a:r>
              <a:rPr lang="en-US" sz="4900" dirty="0" err="1">
                <a:latin typeface="Times New Roman" panose="02020603050405020304" pitchFamily="18" charset="0"/>
                <a:ea typeface="Tahoma" panose="020B0604030504040204" pitchFamily="34" charset="0"/>
                <a:cs typeface="Times New Roman" panose="02020603050405020304" pitchFamily="18" charset="0"/>
              </a:rPr>
              <a:t>IssueInfo</a:t>
            </a:r>
            <a:r>
              <a:rPr lang="en-US" sz="4900" dirty="0">
                <a:latin typeface="Times New Roman" panose="02020603050405020304" pitchFamily="18" charset="0"/>
                <a:ea typeface="Tahoma" panose="020B0604030504040204" pitchFamily="34" charset="0"/>
                <a:cs typeface="Times New Roman" panose="02020603050405020304" pitchFamily="18" charset="0"/>
              </a:rPr>
              <a:t>’ Table</a:t>
            </a:r>
          </a:p>
        </p:txBody>
      </p:sp>
      <p:sp>
        <p:nvSpPr>
          <p:cNvPr id="15" name="Rectangle 1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C744D662-431A-4412-8E8F-8948582FD456}"/>
              </a:ext>
            </a:extLst>
          </p:cNvPr>
          <p:cNvPicPr>
            <a:picLocks noGrp="1"/>
          </p:cNvPicPr>
          <p:nvPr>
            <p:ph idx="1"/>
          </p:nvPr>
        </p:nvPicPr>
        <p:blipFill rotWithShape="1">
          <a:blip r:embed="rId3"/>
          <a:srcRect l="24522" t="22907" r="13358" b="14301"/>
          <a:stretch/>
        </p:blipFill>
        <p:spPr bwMode="auto">
          <a:xfrm>
            <a:off x="4811151" y="1012051"/>
            <a:ext cx="7380849" cy="500892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227650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F21C7C-958D-43D3-A620-A5634933604E}"/>
              </a:ext>
            </a:extLst>
          </p:cNvPr>
          <p:cNvSpPr>
            <a:spLocks noGrp="1"/>
          </p:cNvSpPr>
          <p:nvPr>
            <p:ph type="title"/>
          </p:nvPr>
        </p:nvSpPr>
        <p:spPr>
          <a:xfrm>
            <a:off x="861791" y="2849217"/>
            <a:ext cx="3382832" cy="1485715"/>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Data Dictionary</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E6915C0A-416D-4948-99DB-AD47CA5F4D75}"/>
              </a:ext>
            </a:extLst>
          </p:cNvPr>
          <p:cNvPicPr>
            <a:picLocks noGrp="1" noChangeAspect="1"/>
          </p:cNvPicPr>
          <p:nvPr>
            <p:ph idx="1"/>
          </p:nvPr>
        </p:nvPicPr>
        <p:blipFill rotWithShape="1">
          <a:blip r:embed="rId3"/>
          <a:srcRect l="24178" t="51899" r="25232" b="8493"/>
          <a:stretch/>
        </p:blipFill>
        <p:spPr>
          <a:xfrm>
            <a:off x="4655671" y="1965769"/>
            <a:ext cx="7547137" cy="3323683"/>
          </a:xfrm>
          <a:prstGeom prst="rect">
            <a:avLst/>
          </a:prstGeom>
        </p:spPr>
      </p:pic>
    </p:spTree>
    <p:extLst>
      <p:ext uri="{BB962C8B-B14F-4D97-AF65-F5344CB8AC3E}">
        <p14:creationId xmlns:p14="http://schemas.microsoft.com/office/powerpoint/2010/main" val="4163033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2C21-3F39-4464-8782-E5478871234F}"/>
              </a:ext>
            </a:extLst>
          </p:cNvPr>
          <p:cNvSpPr>
            <a:spLocks noGrp="1"/>
          </p:cNvSpPr>
          <p:nvPr>
            <p:ph type="title"/>
          </p:nvPr>
        </p:nvSpPr>
        <p:spPr>
          <a:xfrm>
            <a:off x="703386" y="250884"/>
            <a:ext cx="10353762" cy="740898"/>
          </a:xfrm>
        </p:spPr>
        <p:txBody>
          <a:bodyPr>
            <a:noAutofit/>
          </a:bodyPr>
          <a:lstStyle/>
          <a:p>
            <a:r>
              <a:rPr lang="en-US" sz="4900" dirty="0">
                <a:latin typeface="Times New Roman" panose="02020603050405020304" pitchFamily="18" charset="0"/>
                <a:cs typeface="Times New Roman" panose="02020603050405020304" pitchFamily="18" charset="0"/>
              </a:rPr>
              <a:t>Sample Data of ‘</a:t>
            </a:r>
            <a:r>
              <a:rPr lang="en-US" sz="4900" dirty="0" err="1">
                <a:latin typeface="Times New Roman" panose="02020603050405020304" pitchFamily="18" charset="0"/>
                <a:cs typeface="Times New Roman" panose="02020603050405020304" pitchFamily="18" charset="0"/>
              </a:rPr>
              <a:t>IssueInfo</a:t>
            </a:r>
            <a:r>
              <a:rPr lang="en-US" sz="4900" dirty="0">
                <a:latin typeface="Times New Roman" panose="02020603050405020304" pitchFamily="18" charset="0"/>
                <a:cs typeface="Times New Roman" panose="02020603050405020304" pitchFamily="18" charset="0"/>
              </a:rPr>
              <a:t>’ Table</a:t>
            </a:r>
          </a:p>
        </p:txBody>
      </p:sp>
      <p:pic>
        <p:nvPicPr>
          <p:cNvPr id="2050" name="Picture 215">
            <a:extLst>
              <a:ext uri="{FF2B5EF4-FFF2-40B4-BE49-F238E27FC236}">
                <a16:creationId xmlns:a16="http://schemas.microsoft.com/office/drawing/2014/main" id="{FC8D9F09-7B1C-4357-AD61-E019E34256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04" t="19631" r="29848" b="18613"/>
          <a:stretch/>
        </p:blipFill>
        <p:spPr bwMode="auto">
          <a:xfrm>
            <a:off x="75786" y="1411755"/>
            <a:ext cx="6394857" cy="4890564"/>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16">
            <a:extLst>
              <a:ext uri="{FF2B5EF4-FFF2-40B4-BE49-F238E27FC236}">
                <a16:creationId xmlns:a16="http://schemas.microsoft.com/office/drawing/2014/main" id="{643F55CF-C980-41EC-9363-9791ADAF92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04" t="23447" r="29848" b="5676"/>
          <a:stretch/>
        </p:blipFill>
        <p:spPr bwMode="auto">
          <a:xfrm>
            <a:off x="6546162" y="1411754"/>
            <a:ext cx="5564097" cy="48905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9A81120-5A90-4A47-8A4C-F065E4C83787}"/>
              </a:ext>
            </a:extLst>
          </p:cNvPr>
          <p:cNvSpPr>
            <a:spLocks noChangeArrowheads="1"/>
          </p:cNvSpPr>
          <p:nvPr/>
        </p:nvSpPr>
        <p:spPr bwMode="auto">
          <a:xfrm>
            <a:off x="590843"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AC4CD194-11A7-4B8A-B827-9AB1A169F5A5}"/>
              </a:ext>
            </a:extLst>
          </p:cNvPr>
          <p:cNvSpPr>
            <a:spLocks noChangeArrowheads="1"/>
          </p:cNvSpPr>
          <p:nvPr/>
        </p:nvSpPr>
        <p:spPr bwMode="auto">
          <a:xfrm>
            <a:off x="590843"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5374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525078"/>
            <a:ext cx="3382832" cy="809854"/>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Triggers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89" y="4334933"/>
            <a:ext cx="3382831"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8FC7E"/>
                </a:solidFill>
                <a:latin typeface="Times New Roman" panose="02020603050405020304" pitchFamily="18" charset="0"/>
                <a:ea typeface="+mn-ea"/>
                <a:cs typeface="Times New Roman" panose="02020603050405020304" pitchFamily="18" charset="0"/>
              </a:rPr>
              <a:t>After Update Trigger</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9E3FFDA-4BFC-40C2-930E-6228FAEE3078}"/>
              </a:ext>
            </a:extLst>
          </p:cNvPr>
          <p:cNvPicPr>
            <a:picLocks noChangeAspect="1"/>
          </p:cNvPicPr>
          <p:nvPr/>
        </p:nvPicPr>
        <p:blipFill rotWithShape="1">
          <a:blip r:embed="rId3"/>
          <a:srcRect r="42885" b="4901"/>
          <a:stretch/>
        </p:blipFill>
        <p:spPr>
          <a:xfrm>
            <a:off x="4768946" y="169649"/>
            <a:ext cx="7216727" cy="6584549"/>
          </a:xfrm>
          <a:prstGeom prst="rect">
            <a:avLst/>
          </a:prstGeom>
        </p:spPr>
      </p:pic>
    </p:spTree>
    <p:extLst>
      <p:ext uri="{BB962C8B-B14F-4D97-AF65-F5344CB8AC3E}">
        <p14:creationId xmlns:p14="http://schemas.microsoft.com/office/powerpoint/2010/main" val="1606344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429000"/>
            <a:ext cx="3382832" cy="905932"/>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Triggers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89" y="4334933"/>
            <a:ext cx="3382831"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8FC80"/>
                </a:solidFill>
                <a:latin typeface="Times New Roman" panose="02020603050405020304" pitchFamily="18" charset="0"/>
                <a:ea typeface="+mn-ea"/>
                <a:cs typeface="Times New Roman" panose="02020603050405020304" pitchFamily="18" charset="0"/>
              </a:rPr>
              <a:t>After Delete Trigger</a:t>
            </a:r>
          </a:p>
        </p:txBody>
      </p:sp>
      <p:sp>
        <p:nvSpPr>
          <p:cNvPr id="15" name="Rectangle 1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31F7560-5F73-49F5-816E-2CF500A868B0}"/>
              </a:ext>
            </a:extLst>
          </p:cNvPr>
          <p:cNvPicPr/>
          <p:nvPr/>
        </p:nvPicPr>
        <p:blipFill rotWithShape="1">
          <a:blip r:embed="rId3"/>
          <a:srcRect r="39394" b="4869"/>
          <a:stretch/>
        </p:blipFill>
        <p:spPr bwMode="auto">
          <a:xfrm>
            <a:off x="5106410" y="225084"/>
            <a:ext cx="6611978" cy="6372664"/>
          </a:xfrm>
          <a:prstGeom prst="rect">
            <a:avLst/>
          </a:prstGeom>
          <a:extLst>
            <a:ext uri="{53640926-AAD7-44D8-BBD7-CCE9431645EC}">
              <a14:shadowObscured xmlns:a14="http://schemas.microsoft.com/office/drawing/2010/main"/>
            </a:ext>
          </a:extLst>
        </p:spPr>
      </p:pic>
      <p:cxnSp>
        <p:nvCxnSpPr>
          <p:cNvPr id="5" name="Straight Connector 4">
            <a:extLst>
              <a:ext uri="{FF2B5EF4-FFF2-40B4-BE49-F238E27FC236}">
                <a16:creationId xmlns:a16="http://schemas.microsoft.com/office/drawing/2014/main" id="{8AAB3839-876D-437B-86EE-B42DFC92C05C}"/>
              </a:ext>
            </a:extLst>
          </p:cNvPr>
          <p:cNvCxnSpPr/>
          <p:nvPr/>
        </p:nvCxnSpPr>
        <p:spPr>
          <a:xfrm>
            <a:off x="8074855" y="4361436"/>
            <a:ext cx="3376247"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9766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429000"/>
            <a:ext cx="3382832" cy="905932"/>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Views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281354" y="4334933"/>
            <a:ext cx="4065563"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9FD7A"/>
                </a:solidFill>
                <a:latin typeface="Times New Roman" panose="02020603050405020304" pitchFamily="18" charset="0"/>
                <a:ea typeface="+mn-ea"/>
                <a:cs typeface="Times New Roman" panose="02020603050405020304" pitchFamily="18" charset="0"/>
              </a:rPr>
              <a:t>Create View ‘</a:t>
            </a:r>
            <a:r>
              <a:rPr lang="en-US" sz="2400" dirty="0" err="1">
                <a:solidFill>
                  <a:srgbClr val="F9FD7A"/>
                </a:solidFill>
                <a:latin typeface="Times New Roman" panose="02020603050405020304" pitchFamily="18" charset="0"/>
                <a:ea typeface="+mn-ea"/>
                <a:cs typeface="Times New Roman" panose="02020603050405020304" pitchFamily="18" charset="0"/>
              </a:rPr>
              <a:t>CreateIssueInfoMemberView</a:t>
            </a:r>
            <a:r>
              <a:rPr lang="en-US" sz="2400" dirty="0">
                <a:solidFill>
                  <a:srgbClr val="F9FD7A"/>
                </a:solidFill>
                <a:latin typeface="Times New Roman" panose="02020603050405020304" pitchFamily="18" charset="0"/>
                <a:ea typeface="+mn-ea"/>
                <a:cs typeface="Times New Roman" panose="02020603050405020304" pitchFamily="18" charset="0"/>
              </a:rPr>
              <a:t>’</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19AAA0A-4FA1-44CA-8A55-BE8412A4E425}"/>
              </a:ext>
            </a:extLst>
          </p:cNvPr>
          <p:cNvPicPr/>
          <p:nvPr/>
        </p:nvPicPr>
        <p:blipFill rotWithShape="1">
          <a:blip r:embed="rId3"/>
          <a:srcRect l="24394" r="46212" b="5138"/>
          <a:stretch/>
        </p:blipFill>
        <p:spPr bwMode="auto">
          <a:xfrm>
            <a:off x="6428935" y="140675"/>
            <a:ext cx="4670474" cy="659071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332482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545058"/>
            <a:ext cx="3382832" cy="789874"/>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Views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89" y="4334933"/>
            <a:ext cx="3382831"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34E1FD"/>
                </a:solidFill>
                <a:latin typeface="Times New Roman" panose="02020603050405020304" pitchFamily="18" charset="0"/>
                <a:ea typeface="+mn-ea"/>
                <a:cs typeface="Times New Roman" panose="02020603050405020304" pitchFamily="18" charset="0"/>
              </a:rPr>
              <a:t>Create View </a:t>
            </a:r>
          </a:p>
          <a:p>
            <a:pPr algn="l">
              <a:spcBef>
                <a:spcPct val="20000"/>
              </a:spcBef>
              <a:spcAft>
                <a:spcPts val="600"/>
              </a:spcAft>
              <a:buClr>
                <a:schemeClr val="tx2"/>
              </a:buClr>
              <a:buSzPct val="70000"/>
            </a:pPr>
            <a:r>
              <a:rPr lang="en-US" sz="2400" dirty="0">
                <a:solidFill>
                  <a:srgbClr val="34E1FD"/>
                </a:solidFill>
                <a:latin typeface="Times New Roman" panose="02020603050405020304" pitchFamily="18" charset="0"/>
                <a:ea typeface="+mn-ea"/>
                <a:cs typeface="Times New Roman" panose="02020603050405020304" pitchFamily="18" charset="0"/>
              </a:rPr>
              <a:t>‘</a:t>
            </a:r>
            <a:r>
              <a:rPr lang="en-US" sz="2400" dirty="0" err="1">
                <a:solidFill>
                  <a:srgbClr val="34E1FD"/>
                </a:solidFill>
                <a:latin typeface="Times New Roman" panose="02020603050405020304" pitchFamily="18" charset="0"/>
                <a:ea typeface="+mn-ea"/>
                <a:cs typeface="Times New Roman" panose="02020603050405020304" pitchFamily="18" charset="0"/>
              </a:rPr>
              <a:t>CreateFineView</a:t>
            </a:r>
            <a:r>
              <a:rPr lang="en-US" sz="2400" dirty="0">
                <a:solidFill>
                  <a:srgbClr val="34E1FD"/>
                </a:solidFill>
                <a:latin typeface="Times New Roman" panose="02020603050405020304" pitchFamily="18" charset="0"/>
                <a:ea typeface="+mn-ea"/>
                <a:cs typeface="Times New Roman" panose="02020603050405020304" pitchFamily="18" charset="0"/>
              </a:rPr>
              <a:t>’</a:t>
            </a:r>
          </a:p>
        </p:txBody>
      </p:sp>
      <p:sp>
        <p:nvSpPr>
          <p:cNvPr id="15" name="Rectangle 1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10B5639-E6B9-4F60-8F59-DBBC75B05CC4}"/>
              </a:ext>
            </a:extLst>
          </p:cNvPr>
          <p:cNvPicPr/>
          <p:nvPr/>
        </p:nvPicPr>
        <p:blipFill rotWithShape="1">
          <a:blip r:embed="rId3"/>
          <a:srcRect l="24393" r="47424" b="5138"/>
          <a:stretch/>
        </p:blipFill>
        <p:spPr bwMode="auto">
          <a:xfrm>
            <a:off x="6096000" y="253218"/>
            <a:ext cx="4356295" cy="644300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73909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429000"/>
            <a:ext cx="3382832" cy="905932"/>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Functions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89" y="4334933"/>
            <a:ext cx="3382831"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8FD5F"/>
                </a:solidFill>
                <a:latin typeface="Times New Roman" panose="02020603050405020304" pitchFamily="18" charset="0"/>
                <a:ea typeface="+mn-ea"/>
                <a:cs typeface="Times New Roman" panose="02020603050405020304" pitchFamily="18" charset="0"/>
              </a:rPr>
              <a:t>Create Function ‘</a:t>
            </a:r>
            <a:r>
              <a:rPr lang="en-US" sz="2400" dirty="0" err="1">
                <a:solidFill>
                  <a:srgbClr val="F8FD5F"/>
                </a:solidFill>
                <a:latin typeface="Times New Roman" panose="02020603050405020304" pitchFamily="18" charset="0"/>
                <a:ea typeface="+mn-ea"/>
                <a:cs typeface="Times New Roman" panose="02020603050405020304" pitchFamily="18" charset="0"/>
              </a:rPr>
              <a:t>SummationOfFine</a:t>
            </a:r>
            <a:r>
              <a:rPr lang="en-US" sz="2400" dirty="0">
                <a:solidFill>
                  <a:srgbClr val="F8FD5F"/>
                </a:solidFill>
                <a:latin typeface="Times New Roman" panose="02020603050405020304" pitchFamily="18" charset="0"/>
                <a:ea typeface="+mn-ea"/>
                <a:cs typeface="Times New Roman" panose="02020603050405020304" pitchFamily="18" charset="0"/>
              </a:rPr>
              <a:t>’</a:t>
            </a:r>
          </a:p>
        </p:txBody>
      </p:sp>
      <p:sp>
        <p:nvSpPr>
          <p:cNvPr id="15" name="Rectangle 1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C742D7F-3738-476F-A95F-4009ED26B45C}"/>
              </a:ext>
            </a:extLst>
          </p:cNvPr>
          <p:cNvPicPr/>
          <p:nvPr/>
        </p:nvPicPr>
        <p:blipFill rotWithShape="1">
          <a:blip r:embed="rId3"/>
          <a:srcRect r="41667" b="5409"/>
          <a:stretch/>
        </p:blipFill>
        <p:spPr bwMode="auto">
          <a:xfrm>
            <a:off x="4797083" y="168811"/>
            <a:ext cx="7160455" cy="6541477"/>
          </a:xfrm>
          <a:prstGeom prst="rect">
            <a:avLst/>
          </a:prstGeom>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D37EB2AD-FE5C-4257-BB36-A31425404E69}"/>
              </a:ext>
            </a:extLst>
          </p:cNvPr>
          <p:cNvPicPr/>
          <p:nvPr/>
        </p:nvPicPr>
        <p:blipFill rotWithShape="1">
          <a:blip r:embed="rId4"/>
          <a:srcRect l="24696" t="52621" r="55577" b="12634"/>
          <a:stretch/>
        </p:blipFill>
        <p:spPr bwMode="auto">
          <a:xfrm>
            <a:off x="9453489" y="4065563"/>
            <a:ext cx="2504049" cy="26236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607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02355-9BDD-4029-BECD-69B097AD00B6}"/>
              </a:ext>
            </a:extLst>
          </p:cNvPr>
          <p:cNvSpPr>
            <a:spLocks noGrp="1"/>
          </p:cNvSpPr>
          <p:nvPr>
            <p:ph type="title"/>
          </p:nvPr>
        </p:nvSpPr>
        <p:spPr>
          <a:xfrm>
            <a:off x="8050306" y="2524253"/>
            <a:ext cx="4141695" cy="1663525"/>
          </a:xfrm>
        </p:spPr>
        <p:txBody>
          <a:bodyPr vert="horz" lIns="91440" tIns="45720" rIns="91440" bIns="45720" rtlCol="0" anchor="b">
            <a:normAutofit/>
          </a:bodyPr>
          <a:lstStyle/>
          <a:p>
            <a:pPr algn="l"/>
            <a:r>
              <a:rPr lang="en-US" sz="4900" dirty="0">
                <a:solidFill>
                  <a:schemeClr val="accent1">
                    <a:lumMod val="60000"/>
                    <a:lumOff val="40000"/>
                  </a:schemeClr>
                </a:solidFill>
                <a:latin typeface="Times New Roman" panose="02020603050405020304" pitchFamily="18" charset="0"/>
                <a:cs typeface="Times New Roman" panose="02020603050405020304" pitchFamily="18" charset="0"/>
              </a:rPr>
              <a:t>RELATIONAL MAPPING</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application, table, Word&#10;&#10;Description automatically generated">
            <a:extLst>
              <a:ext uri="{FF2B5EF4-FFF2-40B4-BE49-F238E27FC236}">
                <a16:creationId xmlns:a16="http://schemas.microsoft.com/office/drawing/2014/main" id="{370F24C5-FE5E-4432-8272-EEEE23BC7A9D}"/>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678" y="154745"/>
            <a:ext cx="7909628" cy="6555544"/>
          </a:xfrm>
          <a:prstGeom prst="rect">
            <a:avLst/>
          </a:prstGeom>
        </p:spPr>
      </p:pic>
    </p:spTree>
    <p:extLst>
      <p:ext uri="{BB962C8B-B14F-4D97-AF65-F5344CB8AC3E}">
        <p14:creationId xmlns:p14="http://schemas.microsoft.com/office/powerpoint/2010/main" val="14878553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861791" y="3429000"/>
            <a:ext cx="3382832" cy="905932"/>
          </a:xfrm>
        </p:spPr>
        <p:txBody>
          <a:bodyPr vert="horz" lIns="91440" tIns="45720" rIns="91440" bIns="45720" rtlCol="0" anchor="b">
            <a:normAutofit/>
          </a:bodyPr>
          <a:lstStyle/>
          <a:p>
            <a:pPr algn="l"/>
            <a:r>
              <a:rPr lang="en-US" sz="4900" dirty="0">
                <a:latin typeface="Times New Roman" panose="02020603050405020304" pitchFamily="18" charset="0"/>
                <a:cs typeface="Times New Roman" panose="02020603050405020304" pitchFamily="18" charset="0"/>
              </a:rPr>
              <a:t>Functions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861789" y="4334933"/>
            <a:ext cx="3382831"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9FD7D"/>
                </a:solidFill>
                <a:latin typeface="Times New Roman" panose="02020603050405020304" pitchFamily="18" charset="0"/>
                <a:ea typeface="+mn-ea"/>
                <a:cs typeface="Times New Roman" panose="02020603050405020304" pitchFamily="18" charset="0"/>
              </a:rPr>
              <a:t>Create Function</a:t>
            </a:r>
          </a:p>
          <a:p>
            <a:pPr algn="l">
              <a:spcBef>
                <a:spcPct val="20000"/>
              </a:spcBef>
              <a:spcAft>
                <a:spcPts val="600"/>
              </a:spcAft>
              <a:buClr>
                <a:schemeClr val="tx2"/>
              </a:buClr>
              <a:buSzPct val="70000"/>
            </a:pPr>
            <a:r>
              <a:rPr lang="en-US" sz="2400" dirty="0">
                <a:solidFill>
                  <a:srgbClr val="F9FD7D"/>
                </a:solidFill>
                <a:latin typeface="Times New Roman" panose="02020603050405020304" pitchFamily="18" charset="0"/>
                <a:ea typeface="+mn-ea"/>
                <a:cs typeface="Times New Roman" panose="02020603050405020304" pitchFamily="18" charset="0"/>
              </a:rPr>
              <a:t>‘</a:t>
            </a:r>
            <a:r>
              <a:rPr lang="en-US" sz="2400" dirty="0" err="1">
                <a:solidFill>
                  <a:srgbClr val="F9FD7D"/>
                </a:solidFill>
                <a:latin typeface="Times New Roman" panose="02020603050405020304" pitchFamily="18" charset="0"/>
                <a:ea typeface="+mn-ea"/>
                <a:cs typeface="Times New Roman" panose="02020603050405020304" pitchFamily="18" charset="0"/>
              </a:rPr>
              <a:t>CheckFine</a:t>
            </a:r>
            <a:r>
              <a:rPr lang="en-US" sz="2400" dirty="0">
                <a:solidFill>
                  <a:srgbClr val="F9FD7D"/>
                </a:solidFill>
                <a:latin typeface="Times New Roman" panose="02020603050405020304" pitchFamily="18" charset="0"/>
                <a:ea typeface="+mn-ea"/>
                <a:cs typeface="Times New Roman" panose="02020603050405020304" pitchFamily="18" charset="0"/>
              </a:rPr>
              <a:t>’</a:t>
            </a:r>
          </a:p>
        </p:txBody>
      </p:sp>
      <p:sp>
        <p:nvSpPr>
          <p:cNvPr id="16" name="Rectangle 15">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9C638F-F5FE-4693-B03C-BFB4E470CA4F}"/>
              </a:ext>
            </a:extLst>
          </p:cNvPr>
          <p:cNvPicPr/>
          <p:nvPr/>
        </p:nvPicPr>
        <p:blipFill rotWithShape="1">
          <a:blip r:embed="rId3"/>
          <a:srcRect r="40758" b="5407"/>
          <a:stretch/>
        </p:blipFill>
        <p:spPr bwMode="auto">
          <a:xfrm>
            <a:off x="4811150" y="182880"/>
            <a:ext cx="7146387" cy="6485205"/>
          </a:xfrm>
          <a:prstGeom prst="rect">
            <a:avLst/>
          </a:prstGeom>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8EDA8AFF-9244-45AD-A467-181852424DFE}"/>
              </a:ext>
            </a:extLst>
          </p:cNvPr>
          <p:cNvPicPr/>
          <p:nvPr/>
        </p:nvPicPr>
        <p:blipFill rotWithShape="1">
          <a:blip r:embed="rId4"/>
          <a:srcRect l="24242" t="64458" r="40758" b="14083"/>
          <a:stretch/>
        </p:blipFill>
        <p:spPr bwMode="auto">
          <a:xfrm>
            <a:off x="7740078" y="4927599"/>
            <a:ext cx="3803552" cy="1666249"/>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9594239-50D9-4175-82CC-A43C52D3FF2C}"/>
              </a:ext>
            </a:extLst>
          </p:cNvPr>
          <p:cNvPicPr/>
          <p:nvPr/>
        </p:nvPicPr>
        <p:blipFill rotWithShape="1">
          <a:blip r:embed="rId5"/>
          <a:srcRect l="24393" t="69030" r="53454" b="13801"/>
          <a:stretch/>
        </p:blipFill>
        <p:spPr bwMode="auto">
          <a:xfrm>
            <a:off x="9829425" y="5280730"/>
            <a:ext cx="2301616" cy="13131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15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1375983" y="4961050"/>
            <a:ext cx="9440034" cy="1130260"/>
          </a:xfrm>
        </p:spPr>
        <p:txBody>
          <a:bodyPr vert="horz" lIns="91440" tIns="45720" rIns="91440" bIns="45720" rtlCol="0" anchor="b">
            <a:noAutofit/>
          </a:bodyPr>
          <a:lstStyle/>
          <a:p>
            <a:r>
              <a:rPr lang="en-US" sz="4900" dirty="0">
                <a:latin typeface="Times New Roman" panose="02020603050405020304" pitchFamily="18" charset="0"/>
                <a:cs typeface="Times New Roman" panose="02020603050405020304" pitchFamily="18" charset="0"/>
              </a:rPr>
              <a:t>Procedures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98473" y="5049407"/>
            <a:ext cx="4346917"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BFE86"/>
                </a:solidFill>
                <a:latin typeface="Times New Roman" panose="02020603050405020304" pitchFamily="18" charset="0"/>
                <a:ea typeface="+mn-ea"/>
                <a:cs typeface="Times New Roman" panose="02020603050405020304" pitchFamily="18" charset="0"/>
              </a:rPr>
              <a:t>Create Procedure ‘</a:t>
            </a:r>
            <a:r>
              <a:rPr lang="en-US" sz="2400" dirty="0" err="1">
                <a:solidFill>
                  <a:srgbClr val="FBFE86"/>
                </a:solidFill>
                <a:latin typeface="Times New Roman" panose="02020603050405020304" pitchFamily="18" charset="0"/>
                <a:ea typeface="+mn-ea"/>
                <a:cs typeface="Times New Roman" panose="02020603050405020304" pitchFamily="18" charset="0"/>
              </a:rPr>
              <a:t>SelectStoredProcedureIssueInfo</a:t>
            </a:r>
            <a:r>
              <a:rPr lang="en-US" sz="2400" dirty="0">
                <a:solidFill>
                  <a:srgbClr val="FBFE86"/>
                </a:solidFill>
                <a:latin typeface="Times New Roman" panose="02020603050405020304" pitchFamily="18" charset="0"/>
                <a:ea typeface="+mn-ea"/>
                <a:cs typeface="Times New Roman" panose="02020603050405020304" pitchFamily="18" charset="0"/>
              </a:rPr>
              <a:t>’</a:t>
            </a:r>
          </a:p>
        </p:txBody>
      </p:sp>
      <p:pic>
        <p:nvPicPr>
          <p:cNvPr id="7" name="Picture 6">
            <a:extLst>
              <a:ext uri="{FF2B5EF4-FFF2-40B4-BE49-F238E27FC236}">
                <a16:creationId xmlns:a16="http://schemas.microsoft.com/office/drawing/2014/main" id="{1A4398C0-6F61-4A61-8EAD-21119338E88C}"/>
              </a:ext>
            </a:extLst>
          </p:cNvPr>
          <p:cNvPicPr/>
          <p:nvPr/>
        </p:nvPicPr>
        <p:blipFill rotWithShape="1">
          <a:blip r:embed="rId2"/>
          <a:srcRect r="41212" b="5407"/>
          <a:stretch/>
        </p:blipFill>
        <p:spPr bwMode="auto">
          <a:xfrm>
            <a:off x="98474" y="69444"/>
            <a:ext cx="5883519" cy="497996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6B180E29-D8D4-4A8C-AF09-77C8010C4556}"/>
              </a:ext>
            </a:extLst>
          </p:cNvPr>
          <p:cNvPicPr/>
          <p:nvPr/>
        </p:nvPicPr>
        <p:blipFill rotWithShape="1">
          <a:blip r:embed="rId3"/>
          <a:srcRect l="24546" t="18472" r="41363" b="18110"/>
          <a:stretch/>
        </p:blipFill>
        <p:spPr bwMode="auto">
          <a:xfrm>
            <a:off x="6210009" y="99802"/>
            <a:ext cx="3382830" cy="3329198"/>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29F480A-7391-48C8-8C49-97B58F2FA034}"/>
              </a:ext>
            </a:extLst>
          </p:cNvPr>
          <p:cNvPicPr/>
          <p:nvPr/>
        </p:nvPicPr>
        <p:blipFill rotWithShape="1">
          <a:blip r:embed="rId4"/>
          <a:srcRect l="24849" t="17718" r="46061" b="54403"/>
          <a:stretch/>
        </p:blipFill>
        <p:spPr bwMode="auto">
          <a:xfrm>
            <a:off x="6210009" y="3437791"/>
            <a:ext cx="3382830" cy="1611612"/>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8D5AEC51-3B98-4C34-A3A8-9B6105AA6409}"/>
              </a:ext>
            </a:extLst>
          </p:cNvPr>
          <p:cNvPicPr/>
          <p:nvPr/>
        </p:nvPicPr>
        <p:blipFill rotWithShape="1">
          <a:blip r:embed="rId5"/>
          <a:srcRect l="24546" t="39852" r="39242" b="5138"/>
          <a:stretch/>
        </p:blipFill>
        <p:spPr bwMode="auto">
          <a:xfrm>
            <a:off x="8820443" y="224256"/>
            <a:ext cx="3273083" cy="36948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2305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2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9B6B4C-8115-47CA-A09B-4B2A1F410173}"/>
              </a:ext>
            </a:extLst>
          </p:cNvPr>
          <p:cNvPicPr/>
          <p:nvPr/>
        </p:nvPicPr>
        <p:blipFill rotWithShape="1">
          <a:blip r:embed="rId2"/>
          <a:srcRect l="24394" t="16847" r="39848" b="24171"/>
          <a:stretch/>
        </p:blipFill>
        <p:spPr bwMode="auto">
          <a:xfrm>
            <a:off x="145618" y="158325"/>
            <a:ext cx="3636450" cy="3259413"/>
          </a:xfrm>
          <a:prstGeom prst="rect">
            <a:avLst/>
          </a:prstGeom>
          <a:extLst>
            <a:ext uri="{53640926-AAD7-44D8-BBD7-CCE9431645EC}">
              <a14:shadowObscured xmlns:a14="http://schemas.microsoft.com/office/drawing/2010/main"/>
            </a:ext>
          </a:extLst>
        </p:spPr>
      </p:pic>
      <p:sp>
        <p:nvSpPr>
          <p:cNvPr id="17" name="Rectangle 16">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24F45E1-1138-4048-B4CD-D0D7D03E34A3}"/>
              </a:ext>
            </a:extLst>
          </p:cNvPr>
          <p:cNvPicPr/>
          <p:nvPr/>
        </p:nvPicPr>
        <p:blipFill rotWithShape="1">
          <a:blip r:embed="rId3"/>
          <a:srcRect l="24544" t="17317" r="39395" b="25256"/>
          <a:stretch/>
        </p:blipFill>
        <p:spPr bwMode="auto">
          <a:xfrm>
            <a:off x="8129502" y="272079"/>
            <a:ext cx="3875101" cy="3109807"/>
          </a:xfrm>
          <a:prstGeom prst="rect">
            <a:avLst/>
          </a:prstGeom>
          <a:extLst>
            <a:ext uri="{53640926-AAD7-44D8-BBD7-CCE9431645EC}">
              <a14:shadowObscured xmlns:a14="http://schemas.microsoft.com/office/drawing/2010/main"/>
            </a:ext>
          </a:extLst>
        </p:spPr>
      </p:pic>
      <p:sp>
        <p:nvSpPr>
          <p:cNvPr id="19" name="Rectangle 18">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19B800-6830-4E9B-8673-DC739523376A}"/>
              </a:ext>
            </a:extLst>
          </p:cNvPr>
          <p:cNvPicPr/>
          <p:nvPr/>
        </p:nvPicPr>
        <p:blipFill rotWithShape="1">
          <a:blip r:embed="rId4"/>
          <a:srcRect l="24697" t="16045" r="39697" b="14229"/>
          <a:stretch/>
        </p:blipFill>
        <p:spPr bwMode="auto">
          <a:xfrm>
            <a:off x="145618" y="3440262"/>
            <a:ext cx="3601167" cy="3259412"/>
          </a:xfrm>
          <a:prstGeom prst="rect">
            <a:avLst/>
          </a:prstGeom>
          <a:extLst>
            <a:ext uri="{53640926-AAD7-44D8-BBD7-CCE9431645EC}">
              <a14:shadowObscured xmlns:a14="http://schemas.microsoft.com/office/drawing/2010/main"/>
            </a:ext>
          </a:extLst>
        </p:spPr>
      </p:pic>
      <p:sp>
        <p:nvSpPr>
          <p:cNvPr id="21" name="Rectangle 20">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F8177E4-2AA8-48FB-99A3-108576E9D0A0}"/>
              </a:ext>
            </a:extLst>
          </p:cNvPr>
          <p:cNvPicPr/>
          <p:nvPr/>
        </p:nvPicPr>
        <p:blipFill rotWithShape="1">
          <a:blip r:embed="rId5"/>
          <a:srcRect l="24544" t="17891" r="39548" b="17602"/>
          <a:stretch/>
        </p:blipFill>
        <p:spPr bwMode="auto">
          <a:xfrm>
            <a:off x="4062499" y="1266092"/>
            <a:ext cx="3921385" cy="4192173"/>
          </a:xfrm>
          <a:prstGeom prst="rect">
            <a:avLst/>
          </a:prstGeom>
          <a:extLst>
            <a:ext uri="{53640926-AAD7-44D8-BBD7-CCE9431645EC}">
              <a14:shadowObscured xmlns:a14="http://schemas.microsoft.com/office/drawing/2010/main"/>
            </a:ext>
          </a:extLst>
        </p:spPr>
      </p:pic>
      <p:sp>
        <p:nvSpPr>
          <p:cNvPr id="23" name="Rectangle 22">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F100930-5A43-4EEB-B4BC-E9E917065035}"/>
              </a:ext>
            </a:extLst>
          </p:cNvPr>
          <p:cNvPicPr/>
          <p:nvPr/>
        </p:nvPicPr>
        <p:blipFill rotWithShape="1">
          <a:blip r:embed="rId6"/>
          <a:srcRect l="24697" t="17420" r="39394" b="24374"/>
          <a:stretch/>
        </p:blipFill>
        <p:spPr bwMode="auto">
          <a:xfrm>
            <a:off x="8135523" y="3483145"/>
            <a:ext cx="3910859" cy="321652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938967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77FC-0428-4579-9C7E-73B67405056E}"/>
              </a:ext>
            </a:extLst>
          </p:cNvPr>
          <p:cNvSpPr>
            <a:spLocks noGrp="1"/>
          </p:cNvSpPr>
          <p:nvPr>
            <p:ph type="title"/>
          </p:nvPr>
        </p:nvSpPr>
        <p:spPr>
          <a:xfrm>
            <a:off x="2641056" y="5241438"/>
            <a:ext cx="6909888" cy="1130260"/>
          </a:xfrm>
        </p:spPr>
        <p:txBody>
          <a:bodyPr vert="horz" lIns="91440" tIns="45720" rIns="91440" bIns="45720" rtlCol="0" anchor="b">
            <a:normAutofit/>
          </a:bodyPr>
          <a:lstStyle/>
          <a:p>
            <a:r>
              <a:rPr lang="en-US" sz="4900" dirty="0">
                <a:latin typeface="Times New Roman" panose="02020603050405020304" pitchFamily="18" charset="0"/>
                <a:cs typeface="Times New Roman" panose="02020603050405020304" pitchFamily="18" charset="0"/>
              </a:rPr>
              <a:t>Procedures</a:t>
            </a:r>
          </a:p>
        </p:txBody>
      </p:sp>
      <p:sp>
        <p:nvSpPr>
          <p:cNvPr id="4" name="Title 1">
            <a:extLst>
              <a:ext uri="{FF2B5EF4-FFF2-40B4-BE49-F238E27FC236}">
                <a16:creationId xmlns:a16="http://schemas.microsoft.com/office/drawing/2014/main" id="{F6269AE4-66FC-40CD-9C67-1868ABA1E552}"/>
              </a:ext>
            </a:extLst>
          </p:cNvPr>
          <p:cNvSpPr txBox="1">
            <a:spLocks/>
          </p:cNvSpPr>
          <p:nvPr/>
        </p:nvSpPr>
        <p:spPr>
          <a:xfrm>
            <a:off x="233461" y="5354212"/>
            <a:ext cx="4211929" cy="1185333"/>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pPr>
            <a:r>
              <a:rPr lang="en-US" sz="2400" dirty="0">
                <a:solidFill>
                  <a:srgbClr val="FBFE86"/>
                </a:solidFill>
                <a:latin typeface="Times New Roman" panose="02020603050405020304" pitchFamily="18" charset="0"/>
                <a:ea typeface="+mn-ea"/>
                <a:cs typeface="Times New Roman" panose="02020603050405020304" pitchFamily="18" charset="0"/>
              </a:rPr>
              <a:t>Create Procedure ‘</a:t>
            </a:r>
            <a:r>
              <a:rPr lang="en-US" sz="2400" dirty="0" err="1">
                <a:solidFill>
                  <a:srgbClr val="FBFE86"/>
                </a:solidFill>
                <a:latin typeface="Times New Roman" panose="02020603050405020304" pitchFamily="18" charset="0"/>
                <a:ea typeface="+mn-ea"/>
                <a:cs typeface="Times New Roman" panose="02020603050405020304" pitchFamily="18" charset="0"/>
              </a:rPr>
              <a:t>UpdateStoredProcedureIssueInfo</a:t>
            </a:r>
            <a:r>
              <a:rPr lang="en-US" sz="2400" dirty="0">
                <a:solidFill>
                  <a:srgbClr val="FBFE86"/>
                </a:solidFill>
                <a:latin typeface="Times New Roman" panose="02020603050405020304" pitchFamily="18" charset="0"/>
                <a:ea typeface="+mn-ea"/>
                <a:cs typeface="Times New Roman" panose="02020603050405020304" pitchFamily="18" charset="0"/>
              </a:rPr>
              <a:t>’</a:t>
            </a:r>
          </a:p>
        </p:txBody>
      </p:sp>
      <p:pic>
        <p:nvPicPr>
          <p:cNvPr id="8" name="Picture 7">
            <a:extLst>
              <a:ext uri="{FF2B5EF4-FFF2-40B4-BE49-F238E27FC236}">
                <a16:creationId xmlns:a16="http://schemas.microsoft.com/office/drawing/2014/main" id="{35EF7987-ACB3-4AE6-9FE5-04412D4DF53D}"/>
              </a:ext>
            </a:extLst>
          </p:cNvPr>
          <p:cNvPicPr/>
          <p:nvPr/>
        </p:nvPicPr>
        <p:blipFill rotWithShape="1">
          <a:blip r:embed="rId2"/>
          <a:srcRect r="42943" b="5466"/>
          <a:stretch/>
        </p:blipFill>
        <p:spPr bwMode="auto">
          <a:xfrm>
            <a:off x="233461" y="107265"/>
            <a:ext cx="6575301" cy="4942141"/>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34EE96B-EFAE-4680-95D5-FB374B081B42}"/>
              </a:ext>
            </a:extLst>
          </p:cNvPr>
          <p:cNvPicPr/>
          <p:nvPr/>
        </p:nvPicPr>
        <p:blipFill rotWithShape="1">
          <a:blip r:embed="rId3"/>
          <a:srcRect l="24512" r="39340" b="5466"/>
          <a:stretch/>
        </p:blipFill>
        <p:spPr bwMode="auto">
          <a:xfrm>
            <a:off x="8706983" y="107265"/>
            <a:ext cx="3382831" cy="64613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9839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5A2DF-D21E-4A18-A99B-1025B879ED6F}"/>
              </a:ext>
            </a:extLst>
          </p:cNvPr>
          <p:cNvSpPr>
            <a:spLocks noGrp="1"/>
          </p:cNvSpPr>
          <p:nvPr>
            <p:ph type="title"/>
          </p:nvPr>
        </p:nvSpPr>
        <p:spPr>
          <a:xfrm>
            <a:off x="3518452" y="103072"/>
            <a:ext cx="5822496" cy="907039"/>
          </a:xfrm>
        </p:spPr>
        <p:txBody>
          <a:bodyPr vert="horz" lIns="91440" tIns="45720" rIns="91440" bIns="45720" rtlCol="0" anchor="ctr">
            <a:noAutofit/>
          </a:bodyPr>
          <a:lstStyle/>
          <a:p>
            <a:r>
              <a:rPr lang="en-US" sz="49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Issue Book Interface</a:t>
            </a:r>
          </a:p>
        </p:txBody>
      </p:sp>
      <p:sp>
        <p:nvSpPr>
          <p:cNvPr id="4" name="Text Placeholder 3">
            <a:extLst>
              <a:ext uri="{FF2B5EF4-FFF2-40B4-BE49-F238E27FC236}">
                <a16:creationId xmlns:a16="http://schemas.microsoft.com/office/drawing/2014/main" id="{E11DD440-FE4A-4903-98A0-53064E07BBB5}"/>
              </a:ext>
            </a:extLst>
          </p:cNvPr>
          <p:cNvSpPr>
            <a:spLocks noGrp="1"/>
          </p:cNvSpPr>
          <p:nvPr>
            <p:ph type="body" sz="half" idx="2"/>
          </p:nvPr>
        </p:nvSpPr>
        <p:spPr>
          <a:xfrm>
            <a:off x="463826" y="1113183"/>
            <a:ext cx="3808054" cy="5565913"/>
          </a:xfrm>
        </p:spPr>
        <p:txBody>
          <a:bodyPr vert="horz" lIns="91440" tIns="45720" rIns="91440" bIns="45720" rtlCol="0" anchor="t">
            <a:normAutofit fontScale="92500" lnSpcReduction="10000"/>
          </a:bodyPr>
          <a:lstStyle/>
          <a:p>
            <a:pPr marL="285750" indent="-285750" algn="just">
              <a:buFont typeface="Wingdings" panose="05000000000000000000" pitchFamily="2" charset="2"/>
              <a:buChar char="v"/>
            </a:pPr>
            <a:r>
              <a:rPr lang="en-GB" sz="1800" b="1" dirty="0">
                <a:effectLst/>
                <a:latin typeface="Times New Roman" panose="02020603050405020304" pitchFamily="18" charset="0"/>
                <a:ea typeface="Arial" panose="020B0604020202020204" pitchFamily="34" charset="0"/>
              </a:rPr>
              <a:t>When the Member ID is entered and after clicked on the ‘SEARCH’ button, member details will be displayed.</a:t>
            </a:r>
          </a:p>
          <a:p>
            <a:pPr marL="285750" indent="-285750" algn="just">
              <a:buFont typeface="Wingdings" panose="05000000000000000000" pitchFamily="2" charset="2"/>
              <a:buChar char="v"/>
            </a:pPr>
            <a:r>
              <a:rPr lang="en-GB" sz="1800" b="1" dirty="0">
                <a:effectLst/>
                <a:latin typeface="Times New Roman" panose="02020603050405020304" pitchFamily="18" charset="0"/>
                <a:ea typeface="Arial" panose="020B0604020202020204" pitchFamily="34" charset="0"/>
              </a:rPr>
              <a:t>When the Book ISBN is entered and after clicked on the ‘CHECK’ button, the copies of that book will be displayed in the ‘DataGridView’ and the return date is automatically generated.</a:t>
            </a:r>
          </a:p>
          <a:p>
            <a:pPr marL="285750" indent="-285750" algn="just">
              <a:buFont typeface="Wingdings" panose="05000000000000000000" pitchFamily="2" charset="2"/>
              <a:buChar char="v"/>
            </a:pPr>
            <a:r>
              <a:rPr lang="en-GB" sz="1800" b="1" dirty="0">
                <a:effectLst/>
                <a:latin typeface="Times New Roman" panose="02020603050405020304" pitchFamily="18" charset="0"/>
                <a:ea typeface="Arial" panose="020B0604020202020204" pitchFamily="34" charset="0"/>
                <a:cs typeface="Arial" panose="020B0604020202020204" pitchFamily="34" charset="0"/>
              </a:rPr>
              <a:t>When we enter the relevant copy number, the copy will be added to the issue details.</a:t>
            </a:r>
          </a:p>
          <a:p>
            <a:pPr marL="285750" indent="-285750" algn="just">
              <a:buFont typeface="Wingdings" panose="05000000000000000000" pitchFamily="2" charset="2"/>
              <a:buChar char="v"/>
            </a:pPr>
            <a:r>
              <a:rPr lang="en-US" sz="1800" b="1" dirty="0">
                <a:effectLst/>
                <a:latin typeface="Times New Roman" panose="02020603050405020304" pitchFamily="18" charset="0"/>
                <a:ea typeface="Arial" panose="020B0604020202020204" pitchFamily="34" charset="0"/>
                <a:cs typeface="Arial" panose="020B0604020202020204" pitchFamily="34" charset="0"/>
              </a:rPr>
              <a:t>Finally, we can click on the ‘ISSUE’ button and issue the book. If the issuing is successful, we will get a popup message. An issue number will be auto generated.</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endParaRPr lang="en-GB" sz="1800" b="1" dirty="0">
              <a:effectLst/>
              <a:latin typeface="Times New Roman" panose="02020603050405020304" pitchFamily="18" charset="0"/>
              <a:ea typeface="Arial" panose="020B0604020202020204" pitchFamily="34" charset="0"/>
              <a:cs typeface="Arial" panose="020B0604020202020204" pitchFamily="34" charset="0"/>
            </a:endParaRPr>
          </a:p>
          <a:p>
            <a:pPr algn="l"/>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endParaRPr lang="en-US" sz="1800" dirty="0"/>
          </a:p>
        </p:txBody>
      </p:sp>
      <p:pic>
        <p:nvPicPr>
          <p:cNvPr id="5" name="Content Placeholder 4">
            <a:extLst>
              <a:ext uri="{FF2B5EF4-FFF2-40B4-BE49-F238E27FC236}">
                <a16:creationId xmlns:a16="http://schemas.microsoft.com/office/drawing/2014/main" id="{5835F845-BE9D-4A37-86A4-32BDBA4DFB74}"/>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98504" y="1113184"/>
            <a:ext cx="7275444" cy="5062330"/>
          </a:xfrm>
          <a:prstGeom prst="rect">
            <a:avLst/>
          </a:prstGeom>
        </p:spPr>
      </p:pic>
    </p:spTree>
    <p:extLst>
      <p:ext uri="{BB962C8B-B14F-4D97-AF65-F5344CB8AC3E}">
        <p14:creationId xmlns:p14="http://schemas.microsoft.com/office/powerpoint/2010/main" val="1493091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5286-C9D2-4E8A-B3D9-A2F6A50ABCA5}"/>
              </a:ext>
            </a:extLst>
          </p:cNvPr>
          <p:cNvSpPr>
            <a:spLocks noGrp="1"/>
          </p:cNvSpPr>
          <p:nvPr>
            <p:ph type="title"/>
          </p:nvPr>
        </p:nvSpPr>
        <p:spPr>
          <a:xfrm>
            <a:off x="919119" y="453999"/>
            <a:ext cx="10353762" cy="970450"/>
          </a:xfrm>
        </p:spPr>
        <p:txBody>
          <a:bodyPr>
            <a:normAutofit/>
          </a:bodyPr>
          <a:lstStyle/>
          <a:p>
            <a:r>
              <a:rPr lang="en-US" sz="4900" dirty="0">
                <a:latin typeface="Times New Roman" panose="02020603050405020304" pitchFamily="18" charset="0"/>
                <a:cs typeface="Times New Roman" panose="02020603050405020304" pitchFamily="18" charset="0"/>
              </a:rPr>
              <a:t>Warnings &amp; Error Messages</a:t>
            </a:r>
          </a:p>
        </p:txBody>
      </p:sp>
      <p:sp>
        <p:nvSpPr>
          <p:cNvPr id="3" name="Text Placeholder 2">
            <a:extLst>
              <a:ext uri="{FF2B5EF4-FFF2-40B4-BE49-F238E27FC236}">
                <a16:creationId xmlns:a16="http://schemas.microsoft.com/office/drawing/2014/main" id="{7A6A8740-254B-4B6C-97BE-C943FBD45601}"/>
              </a:ext>
            </a:extLst>
          </p:cNvPr>
          <p:cNvSpPr>
            <a:spLocks noGrp="1"/>
          </p:cNvSpPr>
          <p:nvPr>
            <p:ph type="body" idx="1"/>
          </p:nvPr>
        </p:nvSpPr>
        <p:spPr>
          <a:xfrm>
            <a:off x="587182" y="4277838"/>
            <a:ext cx="2365966" cy="1632630"/>
          </a:xfrm>
        </p:spPr>
        <p:txBody>
          <a:bodyPr/>
          <a:lstStyle/>
          <a:p>
            <a:r>
              <a:rPr lang="en-US" sz="1800" b="1" dirty="0">
                <a:effectLst/>
                <a:latin typeface="Times New Roman" panose="02020603050405020304" pitchFamily="18" charset="0"/>
                <a:ea typeface="Arial" panose="020B0604020202020204" pitchFamily="34" charset="0"/>
              </a:rPr>
              <a:t>Display a warning message, when the Member ID textbox &amp; Copy No textbox are empty.</a:t>
            </a:r>
            <a:endParaRPr lang="en-US" dirty="0"/>
          </a:p>
        </p:txBody>
      </p:sp>
      <p:sp>
        <p:nvSpPr>
          <p:cNvPr id="5" name="Text Placeholder 4">
            <a:extLst>
              <a:ext uri="{FF2B5EF4-FFF2-40B4-BE49-F238E27FC236}">
                <a16:creationId xmlns:a16="http://schemas.microsoft.com/office/drawing/2014/main" id="{5E746869-6237-48B8-9117-919C6B5BBC2F}"/>
              </a:ext>
            </a:extLst>
          </p:cNvPr>
          <p:cNvSpPr>
            <a:spLocks noGrp="1"/>
          </p:cNvSpPr>
          <p:nvPr>
            <p:ph type="body" sz="quarter" idx="3"/>
          </p:nvPr>
        </p:nvSpPr>
        <p:spPr>
          <a:xfrm>
            <a:off x="3271198" y="3999545"/>
            <a:ext cx="2604769" cy="1852971"/>
          </a:xfrm>
        </p:spPr>
        <p:txBody>
          <a:bodyPr/>
          <a:lstStyle/>
          <a:p>
            <a:r>
              <a:rPr lang="en-US" sz="1800" b="1" dirty="0">
                <a:effectLst/>
                <a:latin typeface="Times New Roman" panose="02020603050405020304" pitchFamily="18" charset="0"/>
                <a:ea typeface="Arial" panose="020B0604020202020204" pitchFamily="34" charset="0"/>
                <a:cs typeface="Arial" panose="020B0604020202020204" pitchFamily="34" charset="0"/>
              </a:rPr>
              <a:t>Display a warning message, when the ISBN textbox is empty. </a:t>
            </a:r>
            <a:endParaRPr lang="en-US" sz="1800" dirty="0">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7" name="Text Placeholder 6">
            <a:extLst>
              <a:ext uri="{FF2B5EF4-FFF2-40B4-BE49-F238E27FC236}">
                <a16:creationId xmlns:a16="http://schemas.microsoft.com/office/drawing/2014/main" id="{6ABE7365-46E6-4870-BFB5-50207E85F9B6}"/>
              </a:ext>
            </a:extLst>
          </p:cNvPr>
          <p:cNvSpPr>
            <a:spLocks noGrp="1"/>
          </p:cNvSpPr>
          <p:nvPr>
            <p:ph type="body" sz="quarter" idx="13"/>
          </p:nvPr>
        </p:nvSpPr>
        <p:spPr>
          <a:xfrm>
            <a:off x="6167515" y="4274680"/>
            <a:ext cx="2604769" cy="1852970"/>
          </a:xfrm>
        </p:spPr>
        <p:txBody>
          <a:bodyPr/>
          <a:lstStyle/>
          <a:p>
            <a:r>
              <a:rPr lang="en-GB" sz="1800" b="1" dirty="0">
                <a:effectLst/>
                <a:latin typeface="Times New Roman" panose="02020603050405020304" pitchFamily="18" charset="0"/>
                <a:ea typeface="Arial" panose="020B0604020202020204" pitchFamily="34" charset="0"/>
                <a:cs typeface="Arial" panose="020B0604020202020204" pitchFamily="34" charset="0"/>
              </a:rPr>
              <a:t>If the selected copy number is already issued, an error message will popup.</a:t>
            </a:r>
            <a:endParaRPr lang="en-US" sz="1800" dirty="0">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pic>
        <p:nvPicPr>
          <p:cNvPr id="10" name="Picture 9">
            <a:extLst>
              <a:ext uri="{FF2B5EF4-FFF2-40B4-BE49-F238E27FC236}">
                <a16:creationId xmlns:a16="http://schemas.microsoft.com/office/drawing/2014/main" id="{A4CE700B-7F61-450C-9CFE-0B8C8C3E49FB}"/>
              </a:ext>
            </a:extLst>
          </p:cNvPr>
          <p:cNvPicPr/>
          <p:nvPr/>
        </p:nvPicPr>
        <p:blipFill rotWithShape="1">
          <a:blip r:embed="rId2">
            <a:extLst>
              <a:ext uri="{28A0092B-C50C-407E-A947-70E740481C1C}">
                <a14:useLocalDpi xmlns:a14="http://schemas.microsoft.com/office/drawing/2010/main" val="0"/>
              </a:ext>
            </a:extLst>
          </a:blip>
          <a:srcRect l="42927" t="41269" r="41837" b="39633"/>
          <a:stretch/>
        </p:blipFill>
        <p:spPr bwMode="auto">
          <a:xfrm>
            <a:off x="587182" y="1785054"/>
            <a:ext cx="2365966" cy="1859293"/>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5A556B46-A166-4251-90DE-AC4515542C86}"/>
              </a:ext>
            </a:extLst>
          </p:cNvPr>
          <p:cNvPicPr/>
          <p:nvPr/>
        </p:nvPicPr>
        <p:blipFill rotWithShape="1">
          <a:blip r:embed="rId3">
            <a:extLst>
              <a:ext uri="{28A0092B-C50C-407E-A947-70E740481C1C}">
                <a14:useLocalDpi xmlns:a14="http://schemas.microsoft.com/office/drawing/2010/main" val="0"/>
              </a:ext>
            </a:extLst>
          </a:blip>
          <a:srcRect l="43229" t="41255" r="41958" b="39330"/>
          <a:stretch/>
        </p:blipFill>
        <p:spPr bwMode="auto">
          <a:xfrm>
            <a:off x="3271198" y="1791375"/>
            <a:ext cx="2604769" cy="1852972"/>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D9DF9615-A52E-4583-B8FB-112C6B6B94C2}"/>
              </a:ext>
            </a:extLst>
          </p:cNvPr>
          <p:cNvPicPr/>
          <p:nvPr/>
        </p:nvPicPr>
        <p:blipFill rotWithShape="1">
          <a:blip r:embed="rId4">
            <a:extLst>
              <a:ext uri="{28A0092B-C50C-407E-A947-70E740481C1C}">
                <a14:useLocalDpi xmlns:a14="http://schemas.microsoft.com/office/drawing/2010/main" val="0"/>
              </a:ext>
            </a:extLst>
          </a:blip>
          <a:srcRect l="42036" t="41240" r="41055" b="39623"/>
          <a:stretch/>
        </p:blipFill>
        <p:spPr bwMode="auto">
          <a:xfrm>
            <a:off x="6167515" y="1785054"/>
            <a:ext cx="2604770" cy="1852972"/>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F51A9E73-550B-4335-AB1F-F60F6B530D38}"/>
              </a:ext>
            </a:extLst>
          </p:cNvPr>
          <p:cNvPicPr/>
          <p:nvPr/>
        </p:nvPicPr>
        <p:blipFill rotWithShape="1">
          <a:blip r:embed="rId5">
            <a:extLst>
              <a:ext uri="{28A0092B-C50C-407E-A947-70E740481C1C}">
                <a14:useLocalDpi xmlns:a14="http://schemas.microsoft.com/office/drawing/2010/main" val="0"/>
              </a:ext>
            </a:extLst>
          </a:blip>
          <a:srcRect l="43955" t="41807" r="42722" b="39892"/>
          <a:stretch/>
        </p:blipFill>
        <p:spPr bwMode="auto">
          <a:xfrm>
            <a:off x="9063829" y="1791375"/>
            <a:ext cx="2604770" cy="1846651"/>
          </a:xfrm>
          <a:prstGeom prst="rect">
            <a:avLst/>
          </a:prstGeom>
          <a:ln>
            <a:noFill/>
          </a:ln>
          <a:extLst>
            <a:ext uri="{53640926-AAD7-44D8-BBD7-CCE9431645EC}">
              <a14:shadowObscured xmlns:a14="http://schemas.microsoft.com/office/drawing/2010/main"/>
            </a:ext>
          </a:extLst>
        </p:spPr>
      </p:pic>
      <p:sp>
        <p:nvSpPr>
          <p:cNvPr id="18" name="Text Placeholder 6">
            <a:extLst>
              <a:ext uri="{FF2B5EF4-FFF2-40B4-BE49-F238E27FC236}">
                <a16:creationId xmlns:a16="http://schemas.microsoft.com/office/drawing/2014/main" id="{BB6AB75B-FD02-4393-A5F5-485F39418C22}"/>
              </a:ext>
            </a:extLst>
          </p:cNvPr>
          <p:cNvSpPr txBox="1">
            <a:spLocks/>
          </p:cNvSpPr>
          <p:nvPr/>
        </p:nvSpPr>
        <p:spPr>
          <a:xfrm>
            <a:off x="9063829" y="3999545"/>
            <a:ext cx="2604769" cy="185297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200" b="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R="0" lvl="0">
              <a:lnSpc>
                <a:spcPct val="100000"/>
              </a:lnSpc>
              <a:spcBef>
                <a:spcPts val="0"/>
              </a:spcBef>
              <a:spcAft>
                <a:spcPts val="1000"/>
              </a:spcAft>
            </a:pPr>
            <a:r>
              <a:rPr lang="en-GB" sz="1800" b="1" dirty="0">
                <a:effectLst/>
                <a:latin typeface="Times New Roman" panose="02020603050405020304" pitchFamily="18" charset="0"/>
                <a:ea typeface="Arial" panose="020B0604020202020204" pitchFamily="34" charset="0"/>
                <a:cs typeface="Arial" panose="020B0604020202020204" pitchFamily="34" charset="0"/>
              </a:rPr>
              <a:t>If the Member ID is invalid, an error message will popup.</a:t>
            </a:r>
            <a:endParaRPr lang="en-US" sz="1800" dirty="0">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19" name="Arrow: Right 18">
            <a:extLst>
              <a:ext uri="{FF2B5EF4-FFF2-40B4-BE49-F238E27FC236}">
                <a16:creationId xmlns:a16="http://schemas.microsoft.com/office/drawing/2014/main" id="{5B20C22A-8B14-4CFE-A0C1-0353C213B93C}"/>
              </a:ext>
            </a:extLst>
          </p:cNvPr>
          <p:cNvSpPr/>
          <p:nvPr/>
        </p:nvSpPr>
        <p:spPr>
          <a:xfrm rot="16200000">
            <a:off x="1378226" y="3664530"/>
            <a:ext cx="662609" cy="61592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97DDCDB0-76ED-4670-9DC4-12E439F538EB}"/>
              </a:ext>
            </a:extLst>
          </p:cNvPr>
          <p:cNvSpPr/>
          <p:nvPr/>
        </p:nvSpPr>
        <p:spPr>
          <a:xfrm rot="16200000">
            <a:off x="4215775" y="3703312"/>
            <a:ext cx="662609" cy="61592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BBDB961-69E5-4975-9752-6A2E1E6AF175}"/>
              </a:ext>
            </a:extLst>
          </p:cNvPr>
          <p:cNvSpPr/>
          <p:nvPr/>
        </p:nvSpPr>
        <p:spPr>
          <a:xfrm rot="16200000">
            <a:off x="7138595" y="3684712"/>
            <a:ext cx="662609" cy="61592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8AED08D4-54ED-46DE-9880-BA3D6CD747A6}"/>
              </a:ext>
            </a:extLst>
          </p:cNvPr>
          <p:cNvSpPr/>
          <p:nvPr/>
        </p:nvSpPr>
        <p:spPr>
          <a:xfrm rot="16200000">
            <a:off x="10061415" y="3707081"/>
            <a:ext cx="662609" cy="61592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036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1BE9C9-03B2-48CE-A51E-168C0E98C613}"/>
              </a:ext>
            </a:extLst>
          </p:cNvPr>
          <p:cNvSpPr txBox="1"/>
          <p:nvPr/>
        </p:nvSpPr>
        <p:spPr>
          <a:xfrm>
            <a:off x="2915478" y="2690191"/>
            <a:ext cx="7235687" cy="1015663"/>
          </a:xfrm>
          <a:prstGeom prst="rect">
            <a:avLst/>
          </a:prstGeom>
          <a:noFill/>
        </p:spPr>
        <p:txBody>
          <a:bodyPr wrap="square">
            <a:spAutoFit/>
          </a:bodyPr>
          <a:lstStyle/>
          <a:p>
            <a:pPr algn="ctr"/>
            <a:r>
              <a:rPr lang="en-US" sz="6000" dirty="0">
                <a:solidFill>
                  <a:srgbClr val="00B050"/>
                </a:solidFill>
                <a:latin typeface="Times New Roman" panose="02020603050405020304" pitchFamily="18" charset="0"/>
                <a:cs typeface="Times New Roman" panose="02020603050405020304" pitchFamily="18" charset="0"/>
              </a:rPr>
              <a:t>PUBLISHER TABLE</a:t>
            </a:r>
            <a:endParaRPr lang="en-US" sz="6000" dirty="0">
              <a:solidFill>
                <a:srgbClr val="00B050"/>
              </a:solidFill>
            </a:endParaRPr>
          </a:p>
        </p:txBody>
      </p:sp>
    </p:spTree>
    <p:extLst>
      <p:ext uri="{BB962C8B-B14F-4D97-AF65-F5344CB8AC3E}">
        <p14:creationId xmlns:p14="http://schemas.microsoft.com/office/powerpoint/2010/main" val="1848819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3C48D0-5037-4140-A98A-F3F6F52501AD}"/>
              </a:ext>
            </a:extLst>
          </p:cNvPr>
          <p:cNvSpPr txBox="1"/>
          <p:nvPr/>
        </p:nvSpPr>
        <p:spPr>
          <a:xfrm>
            <a:off x="2855302" y="243953"/>
            <a:ext cx="6097464" cy="461665"/>
          </a:xfrm>
          <a:prstGeom prst="rect">
            <a:avLst/>
          </a:prstGeom>
          <a:noFill/>
        </p:spPr>
        <p:txBody>
          <a:bodyPr wrap="square">
            <a:spAutoFit/>
          </a:bodyPr>
          <a:lstStyle/>
          <a:p>
            <a:r>
              <a:rPr lang="en-US" sz="1800" dirty="0"/>
              <a:t>CREATION OF PUBLISHER TABLE WITH CONSTRAINTS</a:t>
            </a:r>
            <a:r>
              <a:rPr lang="en-US" sz="2400" dirty="0"/>
              <a:t> </a:t>
            </a:r>
            <a:endParaRPr lang="en-US" dirty="0"/>
          </a:p>
        </p:txBody>
      </p:sp>
      <p:pic>
        <p:nvPicPr>
          <p:cNvPr id="6" name="Picture 1">
            <a:extLst>
              <a:ext uri="{FF2B5EF4-FFF2-40B4-BE49-F238E27FC236}">
                <a16:creationId xmlns:a16="http://schemas.microsoft.com/office/drawing/2014/main" id="{BC5CBE75-E48E-413A-9178-7F6CC521F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590" t="17094" r="7435" b="44616"/>
          <a:stretch>
            <a:fillRect/>
          </a:stretch>
        </p:blipFill>
        <p:spPr>
          <a:xfrm>
            <a:off x="2797810" y="1196975"/>
            <a:ext cx="6595110" cy="1920240"/>
          </a:xfrm>
          <a:prstGeom prst="rect">
            <a:avLst/>
          </a:prstGeom>
          <a:noFill/>
          <a:ln w="19050">
            <a:solidFill>
              <a:schemeClr val="tx1"/>
            </a:solidFill>
          </a:ln>
        </p:spPr>
      </p:pic>
      <p:sp>
        <p:nvSpPr>
          <p:cNvPr id="9" name="TextBox 8">
            <a:extLst>
              <a:ext uri="{FF2B5EF4-FFF2-40B4-BE49-F238E27FC236}">
                <a16:creationId xmlns:a16="http://schemas.microsoft.com/office/drawing/2014/main" id="{F5CCB877-6C3B-454E-84AC-212555777C21}"/>
              </a:ext>
            </a:extLst>
          </p:cNvPr>
          <p:cNvSpPr txBox="1"/>
          <p:nvPr/>
        </p:nvSpPr>
        <p:spPr>
          <a:xfrm>
            <a:off x="3048733" y="3244334"/>
            <a:ext cx="6097464" cy="369332"/>
          </a:xfrm>
          <a:prstGeom prst="rect">
            <a:avLst/>
          </a:prstGeom>
          <a:noFill/>
        </p:spPr>
        <p:txBody>
          <a:bodyPr wrap="square">
            <a:spAutoFit/>
          </a:bodyPr>
          <a:lstStyle/>
          <a:p>
            <a:r>
              <a:rPr lang="en-US" sz="1800" dirty="0"/>
              <a:t>DISPLAYING BOOK AND THE PUBLISHER TABLE</a:t>
            </a:r>
          </a:p>
        </p:txBody>
      </p:sp>
      <p:pic>
        <p:nvPicPr>
          <p:cNvPr id="10" name="Picture 2">
            <a:extLst>
              <a:ext uri="{FF2B5EF4-FFF2-40B4-BE49-F238E27FC236}">
                <a16:creationId xmlns:a16="http://schemas.microsoft.com/office/drawing/2014/main" id="{C4D035F3-55D3-492B-959A-3CB4FCEB2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846" t="25071" r="47051" b="41652"/>
          <a:stretch>
            <a:fillRect/>
          </a:stretch>
        </p:blipFill>
        <p:spPr>
          <a:xfrm>
            <a:off x="3448807" y="3740785"/>
            <a:ext cx="4996976" cy="2742940"/>
          </a:xfrm>
          <a:prstGeom prst="rect">
            <a:avLst/>
          </a:prstGeom>
          <a:noFill/>
          <a:ln w="19050">
            <a:solidFill>
              <a:schemeClr val="tx1"/>
            </a:solidFill>
          </a:ln>
        </p:spPr>
      </p:pic>
    </p:spTree>
    <p:extLst>
      <p:ext uri="{BB962C8B-B14F-4D97-AF65-F5344CB8AC3E}">
        <p14:creationId xmlns:p14="http://schemas.microsoft.com/office/powerpoint/2010/main" val="18553804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123744-EE10-4E79-A2C2-4222275F6655}"/>
              </a:ext>
            </a:extLst>
          </p:cNvPr>
          <p:cNvSpPr txBox="1"/>
          <p:nvPr/>
        </p:nvSpPr>
        <p:spPr>
          <a:xfrm>
            <a:off x="2960810" y="395626"/>
            <a:ext cx="6097464" cy="369332"/>
          </a:xfrm>
          <a:prstGeom prst="rect">
            <a:avLst/>
          </a:prstGeom>
          <a:noFill/>
        </p:spPr>
        <p:txBody>
          <a:bodyPr wrap="square">
            <a:spAutoFit/>
          </a:bodyPr>
          <a:lstStyle/>
          <a:p>
            <a:r>
              <a:rPr lang="en-US" sz="1800" dirty="0"/>
              <a:t>INSERTING VALUES TO THE PUBLISHER</a:t>
            </a:r>
            <a:endParaRPr lang="en-US" dirty="0"/>
          </a:p>
        </p:txBody>
      </p:sp>
      <p:pic>
        <p:nvPicPr>
          <p:cNvPr id="4" name="Content Placeholder 3">
            <a:extLst>
              <a:ext uri="{FF2B5EF4-FFF2-40B4-BE49-F238E27FC236}">
                <a16:creationId xmlns:a16="http://schemas.microsoft.com/office/drawing/2014/main" id="{0F265831-4459-4902-92BF-E4917ED51A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8718" t="14815" r="6025" b="7464"/>
          <a:stretch>
            <a:fillRect/>
          </a:stretch>
        </p:blipFill>
        <p:spPr>
          <a:xfrm>
            <a:off x="1845749" y="1320018"/>
            <a:ext cx="8046085" cy="4526280"/>
          </a:xfrm>
          <a:prstGeom prst="rect">
            <a:avLst/>
          </a:prstGeom>
          <a:noFill/>
          <a:ln w="19050">
            <a:solidFill>
              <a:schemeClr val="tx1"/>
            </a:solidFill>
          </a:ln>
        </p:spPr>
      </p:pic>
    </p:spTree>
    <p:extLst>
      <p:ext uri="{BB962C8B-B14F-4D97-AF65-F5344CB8AC3E}">
        <p14:creationId xmlns:p14="http://schemas.microsoft.com/office/powerpoint/2010/main" val="1321191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CC6820-4677-48D4-8DBB-6FE9A0B748DE}"/>
              </a:ext>
            </a:extLst>
          </p:cNvPr>
          <p:cNvSpPr txBox="1"/>
          <p:nvPr/>
        </p:nvSpPr>
        <p:spPr>
          <a:xfrm>
            <a:off x="2969602" y="316496"/>
            <a:ext cx="6097464" cy="369332"/>
          </a:xfrm>
          <a:prstGeom prst="rect">
            <a:avLst/>
          </a:prstGeom>
          <a:noFill/>
        </p:spPr>
        <p:txBody>
          <a:bodyPr wrap="square">
            <a:spAutoFit/>
          </a:bodyPr>
          <a:lstStyle/>
          <a:p>
            <a:r>
              <a:rPr lang="en-US" sz="1800" dirty="0"/>
              <a:t>DISPLAYING THE ENTERED RECORDS</a:t>
            </a:r>
            <a:endParaRPr lang="en-US" dirty="0"/>
          </a:p>
        </p:txBody>
      </p:sp>
      <p:pic>
        <p:nvPicPr>
          <p:cNvPr id="4" name="Picture 4">
            <a:extLst>
              <a:ext uri="{FF2B5EF4-FFF2-40B4-BE49-F238E27FC236}">
                <a16:creationId xmlns:a16="http://schemas.microsoft.com/office/drawing/2014/main" id="{392B6E48-1040-4790-A982-AD2F99C6C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308" t="17680" r="32051" b="41196"/>
          <a:stretch>
            <a:fillRect/>
          </a:stretch>
        </p:blipFill>
        <p:spPr>
          <a:xfrm>
            <a:off x="2164715" y="1477010"/>
            <a:ext cx="8046085" cy="4526280"/>
          </a:xfrm>
          <a:prstGeom prst="rect">
            <a:avLst/>
          </a:prstGeom>
          <a:noFill/>
          <a:ln w="19050" cap="flat" cmpd="sng" algn="ctr">
            <a:solidFill>
              <a:sysClr val="windowText" lastClr="000000"/>
            </a:solidFill>
            <a:prstDash val="solid"/>
            <a:round/>
            <a:headEnd type="none" w="med" len="med"/>
            <a:tailEnd type="none" w="med" len="med"/>
          </a:ln>
        </p:spPr>
      </p:pic>
    </p:spTree>
    <p:extLst>
      <p:ext uri="{BB962C8B-B14F-4D97-AF65-F5344CB8AC3E}">
        <p14:creationId xmlns:p14="http://schemas.microsoft.com/office/powerpoint/2010/main" val="683275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CEB8A-6E63-480C-8BB7-0D59B3DDBC39}"/>
              </a:ext>
            </a:extLst>
          </p:cNvPr>
          <p:cNvSpPr>
            <a:spLocks noGrp="1"/>
          </p:cNvSpPr>
          <p:nvPr>
            <p:ph type="title"/>
          </p:nvPr>
        </p:nvSpPr>
        <p:spPr>
          <a:xfrm>
            <a:off x="596348" y="2888974"/>
            <a:ext cx="3648275" cy="1445958"/>
          </a:xfrm>
        </p:spPr>
        <p:txBody>
          <a:bodyPr vert="horz" lIns="91440" tIns="45720" rIns="91440" bIns="45720" rtlCol="0" anchor="b">
            <a:normAutofit/>
          </a:bodyPr>
          <a:lstStyle/>
          <a:p>
            <a:pPr algn="l"/>
            <a:r>
              <a:rPr lang="en-US" sz="4900" dirty="0">
                <a:solidFill>
                  <a:srgbClr val="92D050"/>
                </a:solidFill>
                <a:latin typeface="Times New Roman" panose="02020603050405020304" pitchFamily="18" charset="0"/>
                <a:cs typeface="Times New Roman" panose="02020603050405020304" pitchFamily="18" charset="0"/>
              </a:rPr>
              <a:t>DB DIAGRAMS</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iagram&#10;&#10;Description automatically generated">
            <a:extLst>
              <a:ext uri="{FF2B5EF4-FFF2-40B4-BE49-F238E27FC236}">
                <a16:creationId xmlns:a16="http://schemas.microsoft.com/office/drawing/2014/main" id="{EB056FEB-08B2-46AC-9669-433825B10DD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655670" y="1"/>
            <a:ext cx="7536329" cy="6858000"/>
          </a:xfrm>
          <a:prstGeom prst="rect">
            <a:avLst/>
          </a:prstGeom>
        </p:spPr>
      </p:pic>
    </p:spTree>
    <p:extLst>
      <p:ext uri="{BB962C8B-B14F-4D97-AF65-F5344CB8AC3E}">
        <p14:creationId xmlns:p14="http://schemas.microsoft.com/office/powerpoint/2010/main" val="33713455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116D99-EF50-4BDA-9354-9125617E0D02}"/>
              </a:ext>
            </a:extLst>
          </p:cNvPr>
          <p:cNvSpPr txBox="1"/>
          <p:nvPr/>
        </p:nvSpPr>
        <p:spPr>
          <a:xfrm>
            <a:off x="4552218" y="492342"/>
            <a:ext cx="2604720" cy="461665"/>
          </a:xfrm>
          <a:prstGeom prst="rect">
            <a:avLst/>
          </a:prstGeom>
          <a:noFill/>
        </p:spPr>
        <p:txBody>
          <a:bodyPr wrap="square">
            <a:spAutoFit/>
          </a:bodyPr>
          <a:lstStyle/>
          <a:p>
            <a:r>
              <a:rPr lang="en-US" sz="2400" dirty="0"/>
              <a:t>TRIGGERS</a:t>
            </a:r>
          </a:p>
        </p:txBody>
      </p:sp>
      <p:pic>
        <p:nvPicPr>
          <p:cNvPr id="4" name="Picture 6">
            <a:extLst>
              <a:ext uri="{FF2B5EF4-FFF2-40B4-BE49-F238E27FC236}">
                <a16:creationId xmlns:a16="http://schemas.microsoft.com/office/drawing/2014/main" id="{27481BD5-F79C-409B-A5FA-D5AA28FD2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180" t="15270" r="31282" b="54189"/>
          <a:stretch>
            <a:fillRect/>
          </a:stretch>
        </p:blipFill>
        <p:spPr>
          <a:xfrm>
            <a:off x="2072640" y="1600200"/>
            <a:ext cx="8046085" cy="4526280"/>
          </a:xfrm>
          <a:prstGeom prst="rect">
            <a:avLst/>
          </a:prstGeom>
          <a:noFill/>
          <a:ln w="19050">
            <a:solidFill>
              <a:schemeClr val="tx1"/>
            </a:solidFill>
          </a:ln>
        </p:spPr>
      </p:pic>
    </p:spTree>
    <p:extLst>
      <p:ext uri="{BB962C8B-B14F-4D97-AF65-F5344CB8AC3E}">
        <p14:creationId xmlns:p14="http://schemas.microsoft.com/office/powerpoint/2010/main" val="4088129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77E348-A08A-4825-A902-1BF779CB1313}"/>
              </a:ext>
            </a:extLst>
          </p:cNvPr>
          <p:cNvSpPr txBox="1"/>
          <p:nvPr/>
        </p:nvSpPr>
        <p:spPr>
          <a:xfrm>
            <a:off x="1096840" y="362635"/>
            <a:ext cx="9620983" cy="461665"/>
          </a:xfrm>
          <a:prstGeom prst="rect">
            <a:avLst/>
          </a:prstGeom>
          <a:noFill/>
        </p:spPr>
        <p:txBody>
          <a:bodyPr wrap="square">
            <a:spAutoFit/>
          </a:bodyPr>
          <a:lstStyle/>
          <a:p>
            <a:r>
              <a:rPr lang="en-US" sz="2400" dirty="0"/>
              <a:t>VALUES INSERTED AND THE RESULTS OF USING THE TRIGGER </a:t>
            </a:r>
          </a:p>
        </p:txBody>
      </p:sp>
      <p:pic>
        <p:nvPicPr>
          <p:cNvPr id="4" name="Picture 7">
            <a:extLst>
              <a:ext uri="{FF2B5EF4-FFF2-40B4-BE49-F238E27FC236}">
                <a16:creationId xmlns:a16="http://schemas.microsoft.com/office/drawing/2014/main" id="{D3A49170-6010-4592-9819-58470CB0A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923" t="17551" r="30898" b="7008"/>
          <a:stretch>
            <a:fillRect/>
          </a:stretch>
        </p:blipFill>
        <p:spPr>
          <a:xfrm>
            <a:off x="2894965" y="1507490"/>
            <a:ext cx="6944995" cy="4526280"/>
          </a:xfrm>
          <a:prstGeom prst="rect">
            <a:avLst/>
          </a:prstGeom>
          <a:noFill/>
          <a:ln w="19050">
            <a:solidFill>
              <a:schemeClr val="tx1"/>
            </a:solidFill>
          </a:ln>
        </p:spPr>
      </p:pic>
    </p:spTree>
    <p:extLst>
      <p:ext uri="{BB962C8B-B14F-4D97-AF65-F5344CB8AC3E}">
        <p14:creationId xmlns:p14="http://schemas.microsoft.com/office/powerpoint/2010/main" val="21204548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ADB2D7-7B71-4762-B930-B654A0E61487}"/>
              </a:ext>
            </a:extLst>
          </p:cNvPr>
          <p:cNvSpPr txBox="1"/>
          <p:nvPr/>
        </p:nvSpPr>
        <p:spPr>
          <a:xfrm>
            <a:off x="2547570" y="538481"/>
            <a:ext cx="6965705" cy="369332"/>
          </a:xfrm>
          <a:prstGeom prst="rect">
            <a:avLst/>
          </a:prstGeom>
          <a:noFill/>
        </p:spPr>
        <p:txBody>
          <a:bodyPr wrap="square">
            <a:spAutoFit/>
          </a:bodyPr>
          <a:lstStyle/>
          <a:p>
            <a:r>
              <a:rPr lang="en-US" sz="1800" dirty="0"/>
              <a:t>TRIGGER TO UPDATE AN EXISTING PUBLISHER RECORD </a:t>
            </a:r>
            <a:endParaRPr lang="en-US" dirty="0"/>
          </a:p>
        </p:txBody>
      </p:sp>
      <p:pic>
        <p:nvPicPr>
          <p:cNvPr id="4" name="Picture 9">
            <a:extLst>
              <a:ext uri="{FF2B5EF4-FFF2-40B4-BE49-F238E27FC236}">
                <a16:creationId xmlns:a16="http://schemas.microsoft.com/office/drawing/2014/main" id="{C56CD437-7DB4-47AB-B121-0D87E9688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923" t="16182" r="59231" b="24786"/>
          <a:stretch>
            <a:fillRect/>
          </a:stretch>
        </p:blipFill>
        <p:spPr>
          <a:xfrm>
            <a:off x="2685708" y="1189647"/>
            <a:ext cx="5675777" cy="5235001"/>
          </a:xfrm>
          <a:prstGeom prst="rect">
            <a:avLst/>
          </a:prstGeom>
          <a:noFill/>
          <a:ln w="19050">
            <a:solidFill>
              <a:schemeClr val="tx1"/>
            </a:solidFill>
          </a:ln>
        </p:spPr>
      </p:pic>
    </p:spTree>
    <p:extLst>
      <p:ext uri="{BB962C8B-B14F-4D97-AF65-F5344CB8AC3E}">
        <p14:creationId xmlns:p14="http://schemas.microsoft.com/office/powerpoint/2010/main" val="25261521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F16BE4-F2A0-4408-9824-82BAD425302F}"/>
              </a:ext>
            </a:extLst>
          </p:cNvPr>
          <p:cNvSpPr txBox="1"/>
          <p:nvPr/>
        </p:nvSpPr>
        <p:spPr>
          <a:xfrm>
            <a:off x="2741003" y="457172"/>
            <a:ext cx="6097464" cy="461665"/>
          </a:xfrm>
          <a:prstGeom prst="rect">
            <a:avLst/>
          </a:prstGeom>
          <a:noFill/>
        </p:spPr>
        <p:txBody>
          <a:bodyPr wrap="square">
            <a:spAutoFit/>
          </a:bodyPr>
          <a:lstStyle/>
          <a:p>
            <a:r>
              <a:rPr lang="en-US" sz="2400" dirty="0"/>
              <a:t>DELETION OF A TRIGGER </a:t>
            </a:r>
          </a:p>
        </p:txBody>
      </p:sp>
      <p:pic>
        <p:nvPicPr>
          <p:cNvPr id="4" name="Picture 10">
            <a:extLst>
              <a:ext uri="{FF2B5EF4-FFF2-40B4-BE49-F238E27FC236}">
                <a16:creationId xmlns:a16="http://schemas.microsoft.com/office/drawing/2014/main" id="{615EE558-4A88-43AC-9413-49CCC83BDEAE}"/>
              </a:ext>
            </a:extLst>
          </p:cNvPr>
          <p:cNvPicPr>
            <a:picLocks noChangeAspect="1"/>
          </p:cNvPicPr>
          <p:nvPr/>
        </p:nvPicPr>
        <p:blipFill>
          <a:blip r:embed="rId2"/>
          <a:srcRect l="18205" t="26439" r="57308" b="53960"/>
          <a:stretch>
            <a:fillRect/>
          </a:stretch>
        </p:blipFill>
        <p:spPr>
          <a:xfrm>
            <a:off x="2211705" y="1600200"/>
            <a:ext cx="5594985" cy="4526280"/>
          </a:xfrm>
          <a:prstGeom prst="rect">
            <a:avLst/>
          </a:prstGeom>
          <a:ln>
            <a:noFill/>
          </a:ln>
        </p:spPr>
      </p:pic>
    </p:spTree>
    <p:extLst>
      <p:ext uri="{BB962C8B-B14F-4D97-AF65-F5344CB8AC3E}">
        <p14:creationId xmlns:p14="http://schemas.microsoft.com/office/powerpoint/2010/main" val="13857988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C31874-B974-4E59-B864-0B0A7B3CCD31}"/>
              </a:ext>
            </a:extLst>
          </p:cNvPr>
          <p:cNvSpPr txBox="1"/>
          <p:nvPr/>
        </p:nvSpPr>
        <p:spPr>
          <a:xfrm>
            <a:off x="2802548" y="527511"/>
            <a:ext cx="6097464"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TRIGGER TO GET THE CURRENT DATE </a:t>
            </a:r>
            <a:endParaRPr kumimoji="0" lang="en-US" altLang="en-US" sz="2400" b="0" i="0" u="none" strike="noStrike" cap="none" normalizeH="0" baseline="0" dirty="0">
              <a:ln>
                <a:noFill/>
              </a:ln>
              <a:solidFill>
                <a:schemeClr val="tx1"/>
              </a:solidFill>
              <a:effectLst/>
            </a:endParaRPr>
          </a:p>
        </p:txBody>
      </p:sp>
      <p:pic>
        <p:nvPicPr>
          <p:cNvPr id="4" name="Picture 11">
            <a:extLst>
              <a:ext uri="{FF2B5EF4-FFF2-40B4-BE49-F238E27FC236}">
                <a16:creationId xmlns:a16="http://schemas.microsoft.com/office/drawing/2014/main" id="{906E7A58-701A-4623-8A4B-41537F399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180" t="14816" r="31154" b="9286"/>
          <a:stretch>
            <a:fillRect/>
          </a:stretch>
        </p:blipFill>
        <p:spPr bwMode="auto">
          <a:xfrm>
            <a:off x="3181051" y="1108233"/>
            <a:ext cx="4521897" cy="568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538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D9E7F9-A6BA-4A63-9C2D-DC6FD7D407E6}"/>
              </a:ext>
            </a:extLst>
          </p:cNvPr>
          <p:cNvSpPr txBox="1"/>
          <p:nvPr/>
        </p:nvSpPr>
        <p:spPr>
          <a:xfrm>
            <a:off x="2406894" y="432973"/>
            <a:ext cx="713276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RESULT AFTER EXECUTING THE VIEW PUBLISHER</a:t>
            </a:r>
            <a:endParaRPr kumimoji="0" lang="en-US" altLang="en-US" sz="3600" b="0" i="0" u="none" strike="noStrike" cap="none" normalizeH="0" baseline="0" dirty="0">
              <a:ln>
                <a:noFill/>
              </a:ln>
              <a:solidFill>
                <a:schemeClr val="tx1"/>
              </a:solidFill>
              <a:effectLst/>
            </a:endParaRPr>
          </a:p>
        </p:txBody>
      </p:sp>
      <p:pic>
        <p:nvPicPr>
          <p:cNvPr id="4" name="Picture 12">
            <a:extLst>
              <a:ext uri="{FF2B5EF4-FFF2-40B4-BE49-F238E27FC236}">
                <a16:creationId xmlns:a16="http://schemas.microsoft.com/office/drawing/2014/main" id="{B8053C54-5C59-4BB4-906F-3FBAA5F75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26" t="21198" r="34486" b="44386"/>
          <a:stretch>
            <a:fillRect/>
          </a:stretch>
        </p:blipFill>
        <p:spPr bwMode="auto">
          <a:xfrm>
            <a:off x="2165144" y="1210104"/>
            <a:ext cx="7374510" cy="51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680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11A9DB-D6CF-4E32-9B56-D1C3B587F7B7}"/>
              </a:ext>
            </a:extLst>
          </p:cNvPr>
          <p:cNvSpPr txBox="1"/>
          <p:nvPr/>
        </p:nvSpPr>
        <p:spPr>
          <a:xfrm>
            <a:off x="1835394" y="450558"/>
            <a:ext cx="7827352"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CREATION AND THE RESULT OF A VIEW TO FIND THE PUBLISHERS BY COUNTRY</a:t>
            </a:r>
            <a:endParaRPr kumimoji="0" lang="en-US" altLang="en-US" sz="1800" b="0" i="0" u="none" strike="noStrike" cap="none" normalizeH="0" baseline="0" dirty="0">
              <a:ln>
                <a:noFill/>
              </a:ln>
              <a:solidFill>
                <a:schemeClr val="tx1"/>
              </a:solidFill>
              <a:effectLst/>
            </a:endParaRPr>
          </a:p>
        </p:txBody>
      </p:sp>
      <p:pic>
        <p:nvPicPr>
          <p:cNvPr id="4" name="Picture 13">
            <a:extLst>
              <a:ext uri="{FF2B5EF4-FFF2-40B4-BE49-F238E27FC236}">
                <a16:creationId xmlns:a16="http://schemas.microsoft.com/office/drawing/2014/main" id="{8EC26474-F923-4151-AA5D-9AFF52A1C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52" t="20969" r="31667" b="40741"/>
          <a:stretch>
            <a:fillRect/>
          </a:stretch>
        </p:blipFill>
        <p:spPr bwMode="auto">
          <a:xfrm>
            <a:off x="1346760" y="1879321"/>
            <a:ext cx="8920327" cy="3750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908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174CC-42B0-464A-A2E3-F5BEC67E0AF2}"/>
              </a:ext>
            </a:extLst>
          </p:cNvPr>
          <p:cNvSpPr txBox="1"/>
          <p:nvPr/>
        </p:nvSpPr>
        <p:spPr>
          <a:xfrm>
            <a:off x="2362932" y="553888"/>
            <a:ext cx="793286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sz="2400" b="1"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C</a:t>
            </a:r>
            <a:r>
              <a:rPr kumimoji="0" lang="en-US" altLang="en-US" sz="2400" b="1" i="0" u="none" strike="noStrike" cap="none" normalizeH="0" baseline="0" dirty="0" bmk="">
                <a:ln>
                  <a:noFill/>
                </a:ln>
                <a:solidFill>
                  <a:schemeClr val="tx1"/>
                </a:solidFill>
                <a:effectLst/>
                <a:latin typeface="+mn-lt"/>
                <a:ea typeface="Calibri" panose="020F0502020204030204" pitchFamily="34" charset="0"/>
                <a:cs typeface="Times New Roman" panose="02020603050405020304" pitchFamily="18" charset="0"/>
              </a:rPr>
              <a:t>REATING VIEWS BY USING MULTIPLE TABLES</a:t>
            </a:r>
            <a:endParaRPr kumimoji="0" lang="en-US" altLang="en-US" sz="2400" b="0" i="0" u="none" strike="noStrike" cap="none" normalizeH="0" baseline="0" dirty="0">
              <a:ln>
                <a:noFill/>
              </a:ln>
              <a:solidFill>
                <a:schemeClr val="tx1"/>
              </a:solidFill>
              <a:effectLst/>
              <a:latin typeface="+mn-lt"/>
            </a:endParaRPr>
          </a:p>
        </p:txBody>
      </p:sp>
      <p:pic>
        <p:nvPicPr>
          <p:cNvPr id="4" name="Picture 198">
            <a:extLst>
              <a:ext uri="{FF2B5EF4-FFF2-40B4-BE49-F238E27FC236}">
                <a16:creationId xmlns:a16="http://schemas.microsoft.com/office/drawing/2014/main" id="{61DD44D8-8B77-4360-8CBF-EE6E4E93F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263" t="19154" r="39697" b="19554"/>
          <a:stretch>
            <a:fillRect/>
          </a:stretch>
        </p:blipFill>
        <p:spPr bwMode="auto">
          <a:xfrm>
            <a:off x="2215661" y="1090247"/>
            <a:ext cx="6594231" cy="516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115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C58CE4-92FB-424D-915F-72FBBD3DD015}"/>
              </a:ext>
            </a:extLst>
          </p:cNvPr>
          <p:cNvSpPr txBox="1"/>
          <p:nvPr/>
        </p:nvSpPr>
        <p:spPr>
          <a:xfrm>
            <a:off x="2802548" y="527511"/>
            <a:ext cx="6097464"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sz="2400" b="1"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CREATION OF A FUNCTION</a:t>
            </a:r>
            <a:endParaRPr kumimoji="0" lang="en-US" altLang="en-US" sz="2400" b="0" i="0" u="none" strike="noStrike" cap="none" normalizeH="0" baseline="0" dirty="0">
              <a:ln>
                <a:noFill/>
              </a:ln>
              <a:solidFill>
                <a:schemeClr val="tx1"/>
              </a:solidFill>
              <a:effectLst/>
              <a:latin typeface="+mn-lt"/>
            </a:endParaRPr>
          </a:p>
        </p:txBody>
      </p:sp>
      <p:pic>
        <p:nvPicPr>
          <p:cNvPr id="4" name="Picture 199">
            <a:extLst>
              <a:ext uri="{FF2B5EF4-FFF2-40B4-BE49-F238E27FC236}">
                <a16:creationId xmlns:a16="http://schemas.microsoft.com/office/drawing/2014/main" id="{6467EF93-8776-4E75-9F5F-96E0A9936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164" t="18196" r="48273" b="49863"/>
          <a:stretch>
            <a:fillRect/>
          </a:stretch>
        </p:blipFill>
        <p:spPr bwMode="auto">
          <a:xfrm>
            <a:off x="1949790" y="1653808"/>
            <a:ext cx="7835670" cy="396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22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75CBE7-67F7-4DDE-A4D2-4EFA83CC0E8F}"/>
              </a:ext>
            </a:extLst>
          </p:cNvPr>
          <p:cNvSpPr txBox="1"/>
          <p:nvPr/>
        </p:nvSpPr>
        <p:spPr>
          <a:xfrm>
            <a:off x="1299063" y="415389"/>
            <a:ext cx="9366005"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sz="2400" b="1"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CREATION OF A FUNCTION BY USING PUBLISHER’S COUNTRY</a:t>
            </a:r>
            <a:endParaRPr kumimoji="0" lang="en-US" altLang="en-US" sz="2400" b="0" i="0" u="none" strike="noStrike" cap="none" normalizeH="0" baseline="0" dirty="0">
              <a:ln>
                <a:noFill/>
              </a:ln>
              <a:solidFill>
                <a:schemeClr val="tx1"/>
              </a:solidFill>
              <a:effectLst/>
              <a:latin typeface="+mn-lt"/>
            </a:endParaRPr>
          </a:p>
        </p:txBody>
      </p:sp>
      <p:pic>
        <p:nvPicPr>
          <p:cNvPr id="4" name="Picture 200">
            <a:extLst>
              <a:ext uri="{FF2B5EF4-FFF2-40B4-BE49-F238E27FC236}">
                <a16:creationId xmlns:a16="http://schemas.microsoft.com/office/drawing/2014/main" id="{BEB416E5-CED0-4F9C-97BA-7283B372A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28" t="16998" r="38177" b="45277"/>
          <a:stretch>
            <a:fillRect/>
          </a:stretch>
        </p:blipFill>
        <p:spPr bwMode="auto">
          <a:xfrm>
            <a:off x="1182997" y="1516588"/>
            <a:ext cx="9037077" cy="420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36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1BE9C9-03B2-48CE-A51E-168C0E98C613}"/>
              </a:ext>
            </a:extLst>
          </p:cNvPr>
          <p:cNvSpPr txBox="1"/>
          <p:nvPr/>
        </p:nvSpPr>
        <p:spPr>
          <a:xfrm>
            <a:off x="2915478" y="2690191"/>
            <a:ext cx="7235687" cy="1015663"/>
          </a:xfrm>
          <a:prstGeom prst="rect">
            <a:avLst/>
          </a:prstGeom>
          <a:noFill/>
        </p:spPr>
        <p:txBody>
          <a:bodyPr wrap="square">
            <a:spAutoFit/>
          </a:bodyPr>
          <a:lstStyle/>
          <a:p>
            <a:pPr algn="ctr"/>
            <a:r>
              <a:rPr lang="en-US" sz="6000" dirty="0">
                <a:solidFill>
                  <a:srgbClr val="00B050"/>
                </a:solidFill>
                <a:latin typeface="Times New Roman" panose="02020603050405020304" pitchFamily="18" charset="0"/>
                <a:cs typeface="Times New Roman" panose="02020603050405020304" pitchFamily="18" charset="0"/>
              </a:rPr>
              <a:t>BOOK TABLE</a:t>
            </a:r>
            <a:endParaRPr lang="en-US" sz="6000" dirty="0">
              <a:solidFill>
                <a:srgbClr val="00B050"/>
              </a:solidFill>
            </a:endParaRPr>
          </a:p>
        </p:txBody>
      </p:sp>
    </p:spTree>
    <p:extLst>
      <p:ext uri="{BB962C8B-B14F-4D97-AF65-F5344CB8AC3E}">
        <p14:creationId xmlns:p14="http://schemas.microsoft.com/office/powerpoint/2010/main" val="1081775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7EC162-7D11-45D8-AD46-FE1D144E38AB}"/>
              </a:ext>
            </a:extLst>
          </p:cNvPr>
          <p:cNvSpPr txBox="1"/>
          <p:nvPr/>
        </p:nvSpPr>
        <p:spPr>
          <a:xfrm>
            <a:off x="2072785" y="485727"/>
            <a:ext cx="7677883"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PROCEDURE TO FIND THE PUBLISHER BY PUBLISHER’S ID </a:t>
            </a:r>
            <a:endParaRPr kumimoji="0" lang="en-US" altLang="en-US" sz="2000" b="0" i="0" u="none" strike="noStrike" cap="none" normalizeH="0" baseline="0" dirty="0">
              <a:ln>
                <a:noFill/>
              </a:ln>
              <a:solidFill>
                <a:schemeClr val="tx1"/>
              </a:solidFill>
              <a:effectLst/>
              <a:latin typeface="+mn-lt"/>
            </a:endParaRPr>
          </a:p>
        </p:txBody>
      </p:sp>
      <p:pic>
        <p:nvPicPr>
          <p:cNvPr id="4" name="Picture 201">
            <a:extLst>
              <a:ext uri="{FF2B5EF4-FFF2-40B4-BE49-F238E27FC236}">
                <a16:creationId xmlns:a16="http://schemas.microsoft.com/office/drawing/2014/main" id="{ED67F9D8-E03C-49DC-B03E-7D0B4719B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894" t="17719" r="52992" b="34145"/>
          <a:stretch>
            <a:fillRect/>
          </a:stretch>
        </p:blipFill>
        <p:spPr bwMode="auto">
          <a:xfrm>
            <a:off x="2773729" y="1331966"/>
            <a:ext cx="5781186" cy="504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227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FB0D90-37A0-41F7-9DCB-A307F4DB0100}"/>
              </a:ext>
            </a:extLst>
          </p:cNvPr>
          <p:cNvSpPr txBox="1"/>
          <p:nvPr/>
        </p:nvSpPr>
        <p:spPr>
          <a:xfrm>
            <a:off x="2556363" y="474757"/>
            <a:ext cx="6798651"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PROCEDURE TO FIND THE NUMBER OF PUBLISHERS</a:t>
            </a:r>
            <a:endParaRPr kumimoji="0" lang="en-US" altLang="en-US" sz="2000" b="0" i="0" u="none" strike="noStrike" cap="none" normalizeH="0" baseline="0" dirty="0">
              <a:ln>
                <a:noFill/>
              </a:ln>
              <a:solidFill>
                <a:schemeClr val="tx1"/>
              </a:solidFill>
              <a:effectLst/>
              <a:latin typeface="+mn-lt"/>
            </a:endParaRPr>
          </a:p>
        </p:txBody>
      </p:sp>
      <p:pic>
        <p:nvPicPr>
          <p:cNvPr id="4" name="Picture 202">
            <a:extLst>
              <a:ext uri="{FF2B5EF4-FFF2-40B4-BE49-F238E27FC236}">
                <a16:creationId xmlns:a16="http://schemas.microsoft.com/office/drawing/2014/main" id="{6C46663E-590E-4067-A5D8-9051B3D44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894" t="15562" r="50697" b="40842"/>
          <a:stretch>
            <a:fillRect/>
          </a:stretch>
        </p:blipFill>
        <p:spPr bwMode="auto">
          <a:xfrm>
            <a:off x="2502161" y="1460376"/>
            <a:ext cx="6026377" cy="443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6413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B4A823-C063-41F1-A3BD-E58F731F372A}"/>
              </a:ext>
            </a:extLst>
          </p:cNvPr>
          <p:cNvSpPr txBox="1"/>
          <p:nvPr/>
        </p:nvSpPr>
        <p:spPr>
          <a:xfrm>
            <a:off x="2503610" y="237364"/>
            <a:ext cx="6097464" cy="461665"/>
          </a:xfrm>
          <a:prstGeom prst="rect">
            <a:avLst/>
          </a:prstGeom>
          <a:noFill/>
        </p:spPr>
        <p:txBody>
          <a:bodyPr wrap="square">
            <a:spAutoFit/>
          </a:bodyPr>
          <a:lstStyle/>
          <a:p>
            <a:r>
              <a:rPr lang="en-US" sz="2400" dirty="0"/>
              <a:t>Normalization of Publisher</a:t>
            </a:r>
          </a:p>
        </p:txBody>
      </p:sp>
      <p:pic>
        <p:nvPicPr>
          <p:cNvPr id="4" name="Picture 3">
            <a:extLst>
              <a:ext uri="{FF2B5EF4-FFF2-40B4-BE49-F238E27FC236}">
                <a16:creationId xmlns:a16="http://schemas.microsoft.com/office/drawing/2014/main" id="{181F2D9C-55F6-41D2-927C-8401E163A896}"/>
              </a:ext>
            </a:extLst>
          </p:cNvPr>
          <p:cNvPicPr>
            <a:picLocks noChangeAspect="1"/>
          </p:cNvPicPr>
          <p:nvPr/>
        </p:nvPicPr>
        <p:blipFill>
          <a:blip r:embed="rId2"/>
          <a:stretch>
            <a:fillRect/>
          </a:stretch>
        </p:blipFill>
        <p:spPr>
          <a:xfrm>
            <a:off x="2282481" y="648800"/>
            <a:ext cx="6676881" cy="6003649"/>
          </a:xfrm>
          <a:prstGeom prst="rect">
            <a:avLst/>
          </a:prstGeom>
        </p:spPr>
      </p:pic>
    </p:spTree>
    <p:extLst>
      <p:ext uri="{BB962C8B-B14F-4D97-AF65-F5344CB8AC3E}">
        <p14:creationId xmlns:p14="http://schemas.microsoft.com/office/powerpoint/2010/main" val="9347590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5B0AD7-5E41-4449-B110-921F61E7E0A0}"/>
              </a:ext>
            </a:extLst>
          </p:cNvPr>
          <p:cNvPicPr>
            <a:picLocks noChangeAspect="1"/>
          </p:cNvPicPr>
          <p:nvPr/>
        </p:nvPicPr>
        <p:blipFill>
          <a:blip r:embed="rId2"/>
          <a:stretch>
            <a:fillRect/>
          </a:stretch>
        </p:blipFill>
        <p:spPr>
          <a:xfrm>
            <a:off x="2021864" y="1533891"/>
            <a:ext cx="7972425" cy="3209925"/>
          </a:xfrm>
          <a:prstGeom prst="rect">
            <a:avLst/>
          </a:prstGeom>
        </p:spPr>
      </p:pic>
    </p:spTree>
    <p:extLst>
      <p:ext uri="{BB962C8B-B14F-4D97-AF65-F5344CB8AC3E}">
        <p14:creationId xmlns:p14="http://schemas.microsoft.com/office/powerpoint/2010/main" val="28557262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DFBD3C-D3FF-42C5-A39B-667036A44190}"/>
              </a:ext>
            </a:extLst>
          </p:cNvPr>
          <p:cNvPicPr>
            <a:picLocks noChangeAspect="1"/>
          </p:cNvPicPr>
          <p:nvPr/>
        </p:nvPicPr>
        <p:blipFill>
          <a:blip r:embed="rId2"/>
          <a:stretch>
            <a:fillRect/>
          </a:stretch>
        </p:blipFill>
        <p:spPr>
          <a:xfrm>
            <a:off x="1108929" y="1455493"/>
            <a:ext cx="9717080" cy="4224338"/>
          </a:xfrm>
          <a:prstGeom prst="rect">
            <a:avLst/>
          </a:prstGeom>
        </p:spPr>
      </p:pic>
    </p:spTree>
    <p:extLst>
      <p:ext uri="{BB962C8B-B14F-4D97-AF65-F5344CB8AC3E}">
        <p14:creationId xmlns:p14="http://schemas.microsoft.com/office/powerpoint/2010/main" val="200488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1BE9C9-03B2-48CE-A51E-168C0E98C613}"/>
              </a:ext>
            </a:extLst>
          </p:cNvPr>
          <p:cNvSpPr txBox="1"/>
          <p:nvPr/>
        </p:nvSpPr>
        <p:spPr>
          <a:xfrm>
            <a:off x="2915478" y="2690191"/>
            <a:ext cx="7235687" cy="1015663"/>
          </a:xfrm>
          <a:prstGeom prst="rect">
            <a:avLst/>
          </a:prstGeom>
          <a:noFill/>
        </p:spPr>
        <p:txBody>
          <a:bodyPr wrap="square">
            <a:spAutoFit/>
          </a:bodyPr>
          <a:lstStyle/>
          <a:p>
            <a:pPr algn="ctr"/>
            <a:r>
              <a:rPr lang="en-US" sz="6000" dirty="0">
                <a:solidFill>
                  <a:srgbClr val="00B050"/>
                </a:solidFill>
                <a:latin typeface="Times New Roman" panose="02020603050405020304" pitchFamily="18" charset="0"/>
                <a:cs typeface="Times New Roman" panose="02020603050405020304" pitchFamily="18" charset="0"/>
              </a:rPr>
              <a:t>LIBRARY TABLE</a:t>
            </a:r>
            <a:endParaRPr lang="en-US" sz="6000" dirty="0">
              <a:solidFill>
                <a:srgbClr val="00B050"/>
              </a:solidFill>
            </a:endParaRPr>
          </a:p>
        </p:txBody>
      </p:sp>
    </p:spTree>
    <p:extLst>
      <p:ext uri="{BB962C8B-B14F-4D97-AF65-F5344CB8AC3E}">
        <p14:creationId xmlns:p14="http://schemas.microsoft.com/office/powerpoint/2010/main" val="12999521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2F463-F334-4CA3-8C9C-23ACE25F0FB1}"/>
              </a:ext>
            </a:extLst>
          </p:cNvPr>
          <p:cNvSpPr txBox="1">
            <a:spLocks/>
          </p:cNvSpPr>
          <p:nvPr/>
        </p:nvSpPr>
        <p:spPr>
          <a:xfrm>
            <a:off x="838200" y="365125"/>
            <a:ext cx="10515600" cy="1325563"/>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atin typeface="Times New Roman" panose="02020603050405020304" pitchFamily="18" charset="0"/>
                <a:cs typeface="Times New Roman" panose="02020603050405020304" pitchFamily="18" charset="0"/>
              </a:rPr>
              <a:t>Creating the table </a:t>
            </a:r>
            <a:endParaRPr lang="en-US" dirty="0">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1D4B3E58-7B56-4413-885E-E665E6B595FF}"/>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838200" y="1690688"/>
            <a:ext cx="5165790" cy="4405075"/>
          </a:xfrm>
          <a:prstGeom prst="rect">
            <a:avLst/>
          </a:prstGeom>
        </p:spPr>
      </p:pic>
      <p:sp>
        <p:nvSpPr>
          <p:cNvPr id="4" name="TextBox 3">
            <a:extLst>
              <a:ext uri="{FF2B5EF4-FFF2-40B4-BE49-F238E27FC236}">
                <a16:creationId xmlns:a16="http://schemas.microsoft.com/office/drawing/2014/main" id="{1CE9CC74-7A1C-44C5-950D-C6957A14F7EF}"/>
              </a:ext>
            </a:extLst>
          </p:cNvPr>
          <p:cNvSpPr txBox="1"/>
          <p:nvPr/>
        </p:nvSpPr>
        <p:spPr>
          <a:xfrm>
            <a:off x="6586330" y="1690688"/>
            <a:ext cx="4767470"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The data is entered to the table like the following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We should CREATE TABLE first.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Declare the fields and constraints we need.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Finally mention their data types </a:t>
            </a:r>
            <a:r>
              <a:rPr lang="en-US" dirty="0" err="1"/>
              <a:t>eg.</a:t>
            </a:r>
            <a:r>
              <a:rPr lang="en-US" dirty="0"/>
              <a:t>(INT, VARCHAR)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p:txBody>
      </p:sp>
    </p:spTree>
    <p:extLst>
      <p:ext uri="{BB962C8B-B14F-4D97-AF65-F5344CB8AC3E}">
        <p14:creationId xmlns:p14="http://schemas.microsoft.com/office/powerpoint/2010/main" val="12229726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782DDD8-DA72-4EC2-BCC7-64D00CDFAF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656522" y="1690688"/>
            <a:ext cx="8613914" cy="4486275"/>
          </a:xfrm>
          <a:prstGeom prst="rect">
            <a:avLst/>
          </a:prstGeom>
        </p:spPr>
      </p:pic>
      <p:sp>
        <p:nvSpPr>
          <p:cNvPr id="3" name="Title 1">
            <a:extLst>
              <a:ext uri="{FF2B5EF4-FFF2-40B4-BE49-F238E27FC236}">
                <a16:creationId xmlns:a16="http://schemas.microsoft.com/office/drawing/2014/main" id="{02D887AE-0E43-44BA-8947-316F5F9EA205}"/>
              </a:ext>
            </a:extLst>
          </p:cNvPr>
          <p:cNvSpPr txBox="1">
            <a:spLocks/>
          </p:cNvSpPr>
          <p:nvPr/>
        </p:nvSpPr>
        <p:spPr>
          <a:xfrm>
            <a:off x="838200" y="365125"/>
            <a:ext cx="10515600" cy="1325563"/>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atin typeface="Times New Roman" panose="02020603050405020304" pitchFamily="18" charset="0"/>
                <a:cs typeface="Times New Roman" panose="02020603050405020304" pitchFamily="18" charset="0"/>
              </a:rPr>
              <a:t>Inserting the sample data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20373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D898-A7C4-4FA8-89C6-E05959E66D01}"/>
              </a:ext>
            </a:extLst>
          </p:cNvPr>
          <p:cNvSpPr txBox="1">
            <a:spLocks/>
          </p:cNvSpPr>
          <p:nvPr/>
        </p:nvSpPr>
        <p:spPr>
          <a:xfrm>
            <a:off x="838200" y="365125"/>
            <a:ext cx="10515600" cy="1325563"/>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atin typeface="Times New Roman" panose="02020603050405020304" pitchFamily="18" charset="0"/>
                <a:cs typeface="Times New Roman" panose="02020603050405020304" pitchFamily="18" charset="0"/>
              </a:rPr>
              <a:t>The insert trigger</a:t>
            </a:r>
            <a:endParaRPr lang="en-US" dirty="0">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047236A3-1DB9-4605-9AB8-1C8F90D07D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1" y="1690688"/>
            <a:ext cx="7669696" cy="4486275"/>
          </a:xfrm>
          <a:prstGeom prst="rect">
            <a:avLst/>
          </a:prstGeom>
        </p:spPr>
      </p:pic>
      <p:sp>
        <p:nvSpPr>
          <p:cNvPr id="4" name="TextBox 3">
            <a:extLst>
              <a:ext uri="{FF2B5EF4-FFF2-40B4-BE49-F238E27FC236}">
                <a16:creationId xmlns:a16="http://schemas.microsoft.com/office/drawing/2014/main" id="{C75CA9D1-D9DC-415F-91B6-B093EB6B0779}"/>
              </a:ext>
            </a:extLst>
          </p:cNvPr>
          <p:cNvSpPr txBox="1"/>
          <p:nvPr/>
        </p:nvSpPr>
        <p:spPr>
          <a:xfrm>
            <a:off x="8507897" y="2623930"/>
            <a:ext cx="2955233" cy="2062103"/>
          </a:xfrm>
          <a:prstGeom prst="rect">
            <a:avLst/>
          </a:prstGeom>
          <a:noFill/>
        </p:spPr>
        <p:txBody>
          <a:bodyPr wrap="square" rtlCol="0">
            <a:spAutoFit/>
          </a:bodyPr>
          <a:lstStyle/>
          <a:p>
            <a:r>
              <a:rPr lang="en-US" sz="3200" dirty="0">
                <a:latin typeface="Times New Roman" panose="02020603050405020304" pitchFamily="18" charset="0"/>
                <a:ea typeface="Calibri" panose="020F0502020204030204" pitchFamily="34" charset="0"/>
              </a:rPr>
              <a:t>T</a:t>
            </a:r>
            <a:r>
              <a:rPr lang="en-US" sz="3200" dirty="0">
                <a:effectLst/>
                <a:latin typeface="Times New Roman" panose="02020603050405020304" pitchFamily="18" charset="0"/>
                <a:ea typeface="Calibri" panose="020F0502020204030204" pitchFamily="34" charset="0"/>
              </a:rPr>
              <a:t>he Insert trigger adds the new data into the table.</a:t>
            </a:r>
            <a:endParaRPr lang="en-US" sz="3200" dirty="0"/>
          </a:p>
        </p:txBody>
      </p:sp>
    </p:spTree>
    <p:extLst>
      <p:ext uri="{BB962C8B-B14F-4D97-AF65-F5344CB8AC3E}">
        <p14:creationId xmlns:p14="http://schemas.microsoft.com/office/powerpoint/2010/main" val="33135159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0CA00-D954-4E79-99BE-D5E6743B53DF}"/>
              </a:ext>
            </a:extLst>
          </p:cNvPr>
          <p:cNvSpPr txBox="1">
            <a:spLocks/>
          </p:cNvSpPr>
          <p:nvPr/>
        </p:nvSpPr>
        <p:spPr>
          <a:xfrm>
            <a:off x="838200" y="365125"/>
            <a:ext cx="10515600" cy="1325563"/>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atin typeface="Times New Roman" panose="02020603050405020304" pitchFamily="18" charset="0"/>
                <a:cs typeface="Times New Roman" panose="02020603050405020304" pitchFamily="18" charset="0"/>
              </a:rPr>
              <a:t>The update trigger</a:t>
            </a:r>
            <a:endParaRPr lang="en-US" dirty="0">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54B6C8F9-45BF-4FAF-9F9B-1220F8A8E8B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690688"/>
            <a:ext cx="8146775" cy="4643851"/>
          </a:xfrm>
          <a:prstGeom prst="rect">
            <a:avLst/>
          </a:prstGeom>
        </p:spPr>
      </p:pic>
      <p:sp>
        <p:nvSpPr>
          <p:cNvPr id="4" name="TextBox 3">
            <a:extLst>
              <a:ext uri="{FF2B5EF4-FFF2-40B4-BE49-F238E27FC236}">
                <a16:creationId xmlns:a16="http://schemas.microsoft.com/office/drawing/2014/main" id="{2812BB9F-7FDB-42E1-A825-5DA2BDF9FA1E}"/>
              </a:ext>
            </a:extLst>
          </p:cNvPr>
          <p:cNvSpPr txBox="1"/>
          <p:nvPr/>
        </p:nvSpPr>
        <p:spPr>
          <a:xfrm>
            <a:off x="9435548" y="1690688"/>
            <a:ext cx="2213113" cy="3606308"/>
          </a:xfrm>
          <a:prstGeom prst="rect">
            <a:avLst/>
          </a:prstGeom>
          <a:noFill/>
        </p:spPr>
        <p:txBody>
          <a:bodyPr wrap="square" rtlCol="0">
            <a:spAutoFit/>
          </a:bodyPr>
          <a:lstStyle/>
          <a:p>
            <a:pPr marL="0" marR="0">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Update trigger changes the table with a value which is in the existin</a:t>
            </a:r>
            <a:r>
              <a:rPr lang="en-US" sz="2800" dirty="0">
                <a:latin typeface="Times New Roman" panose="02020603050405020304" pitchFamily="18" charset="0"/>
                <a:ea typeface="Calibri" panose="020F0502020204030204" pitchFamily="34" charset="0"/>
                <a:cs typeface="Times New Roman" panose="02020603050405020304" pitchFamily="18" charset="0"/>
              </a:rPr>
              <a:t>g table.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2077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TotalTime>
  <Words>2915</Words>
  <Application>Microsoft Office PowerPoint</Application>
  <PresentationFormat>Widescreen</PresentationFormat>
  <Paragraphs>312</Paragraphs>
  <Slides>126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126</vt:i4>
      </vt:variant>
    </vt:vector>
  </HeadingPairs>
  <TitlesOfParts>
    <vt:vector size="135" baseType="lpstr">
      <vt:lpstr>Arial</vt:lpstr>
      <vt:lpstr>Arial Nova</vt:lpstr>
      <vt:lpstr>Arial Nova Light</vt:lpstr>
      <vt:lpstr>Calibri</vt:lpstr>
      <vt:lpstr>Symbol</vt:lpstr>
      <vt:lpstr>Times New Roman</vt:lpstr>
      <vt:lpstr>Wingdings</vt:lpstr>
      <vt:lpstr>Wingdings 2</vt:lpstr>
      <vt:lpstr>SlateVTI</vt:lpstr>
      <vt:lpstr>Databases Coursework</vt:lpstr>
      <vt:lpstr>PowerPoint Presentation</vt:lpstr>
      <vt:lpstr>INTRODUCTION</vt:lpstr>
      <vt:lpstr>PowerPoint Presentation</vt:lpstr>
      <vt:lpstr>ASSUMPTIONS</vt:lpstr>
      <vt:lpstr>PowerPoint Presentation</vt:lpstr>
      <vt:lpstr>RELATIONAL MAPPING</vt:lpstr>
      <vt:lpstr>DB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Borrower ER</vt:lpstr>
      <vt:lpstr>NORMALIZATION TO 3NF</vt:lpstr>
      <vt:lpstr>DATA DICTIONARY</vt:lpstr>
      <vt:lpstr>DB DIAGRAM</vt:lpstr>
      <vt:lpstr>DATABASE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Copy Table</vt:lpstr>
      <vt:lpstr>Normalization of ‘Copy’ Table</vt:lpstr>
      <vt:lpstr>Data Dictionary</vt:lpstr>
      <vt:lpstr>Sample Data of Copy Table</vt:lpstr>
      <vt:lpstr>PowerPoint Presentation</vt:lpstr>
      <vt:lpstr>Triggers</vt:lpstr>
      <vt:lpstr>Triggers</vt:lpstr>
      <vt:lpstr>Views</vt:lpstr>
      <vt:lpstr>Views</vt:lpstr>
      <vt:lpstr>Functions</vt:lpstr>
      <vt:lpstr>Functions</vt:lpstr>
      <vt:lpstr>Procedures</vt:lpstr>
      <vt:lpstr>PowerPoint Presentation</vt:lpstr>
      <vt:lpstr>Procedures</vt:lpstr>
      <vt:lpstr>PowerPoint Presentation</vt:lpstr>
      <vt:lpstr>IssueInfo Table</vt:lpstr>
      <vt:lpstr>‘IssueInfo’ Table EER  with   Assumptions</vt:lpstr>
      <vt:lpstr>Normalization of ‘IssueInfo’ Table</vt:lpstr>
      <vt:lpstr>Data Dictionary</vt:lpstr>
      <vt:lpstr>Sample Data of ‘IssueInfo’ Table</vt:lpstr>
      <vt:lpstr>Triggers</vt:lpstr>
      <vt:lpstr>Triggers</vt:lpstr>
      <vt:lpstr>Views</vt:lpstr>
      <vt:lpstr>Views</vt:lpstr>
      <vt:lpstr>Functions</vt:lpstr>
      <vt:lpstr>Functions</vt:lpstr>
      <vt:lpstr>Procedures</vt:lpstr>
      <vt:lpstr>PowerPoint Presentation</vt:lpstr>
      <vt:lpstr>Procedures</vt:lpstr>
      <vt:lpstr>Issue Book Interface</vt:lpstr>
      <vt:lpstr>Warnings &amp; Error Messages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 database</vt:lpstr>
      <vt:lpstr>Creating a table for Staff</vt:lpstr>
      <vt:lpstr>Creating a table for Staff</vt:lpstr>
      <vt:lpstr>Creating a table for authentication system.</vt:lpstr>
      <vt:lpstr>Creating a table for authentication system.</vt:lpstr>
      <vt:lpstr>Inserting sample data into Staff Table.</vt:lpstr>
      <vt:lpstr>Inserting sample data into Staff Table.</vt:lpstr>
      <vt:lpstr>Creating After Insert Trigger</vt:lpstr>
      <vt:lpstr>Creating After Insert Trigger</vt:lpstr>
      <vt:lpstr>Creating After Update/ After Delete triggers</vt:lpstr>
      <vt:lpstr>Execution window after update and delete</vt:lpstr>
      <vt:lpstr>Creating Views for Staff Table</vt:lpstr>
      <vt:lpstr>Execution window for admin info without credentials </vt:lpstr>
      <vt:lpstr>Creating a view to find the old members</vt:lpstr>
      <vt:lpstr>Creating functions </vt:lpstr>
      <vt:lpstr>Execution for function</vt:lpstr>
      <vt:lpstr>Creating another function to find the joined date.</vt:lpstr>
      <vt:lpstr>Execution window for function  </vt:lpstr>
      <vt:lpstr>Creating a procedure for admin info with credentials</vt:lpstr>
      <vt:lpstr>Execution window for the procedure</vt:lpstr>
      <vt:lpstr>Creating procedure for a list</vt:lpstr>
      <vt:lpstr>Execution Window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Databases Coursework</dc:title>
  <dc:creator>Neranji</dc:creator>
  <cp:lastModifiedBy>Neranji</cp:lastModifiedBy>
  <cp:revision>1</cp:revision>
  <dcterms:created xsi:type="dcterms:W3CDTF">2021-01-04T09:37:58Z</dcterms:created>
  <dcterms:modified xsi:type="dcterms:W3CDTF">2021-01-04T09:45:33Z</dcterms:modified>
</cp:coreProperties>
</file>